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05" r:id="rId2"/>
  </p:sldMasterIdLst>
  <p:notesMasterIdLst>
    <p:notesMasterId r:id="rId19"/>
  </p:notesMasterIdLst>
  <p:handoutMasterIdLst>
    <p:handoutMasterId r:id="rId20"/>
  </p:handoutMasterIdLst>
  <p:sldIdLst>
    <p:sldId id="964" r:id="rId3"/>
    <p:sldId id="947" r:id="rId4"/>
    <p:sldId id="952" r:id="rId5"/>
    <p:sldId id="3318" r:id="rId6"/>
    <p:sldId id="3319" r:id="rId7"/>
    <p:sldId id="3312" r:id="rId8"/>
    <p:sldId id="982" r:id="rId9"/>
    <p:sldId id="3320" r:id="rId10"/>
    <p:sldId id="963" r:id="rId11"/>
    <p:sldId id="3321" r:id="rId12"/>
    <p:sldId id="3322" r:id="rId13"/>
    <p:sldId id="984" r:id="rId14"/>
    <p:sldId id="970" r:id="rId15"/>
    <p:sldId id="3323" r:id="rId16"/>
    <p:sldId id="981" r:id="rId17"/>
    <p:sldId id="420" r:id="rId18"/>
  </p:sldIdLst>
  <p:sldSz cx="10058400" cy="7772400"/>
  <p:notesSz cx="6781800" cy="9067800"/>
  <p:custDataLst>
    <p:tags r:id="rId21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orient="horz" pos="4665">
          <p15:clr>
            <a:srgbClr val="A4A3A4"/>
          </p15:clr>
        </p15:guide>
        <p15:guide id="4" orient="horz" pos="4383">
          <p15:clr>
            <a:srgbClr val="A4A3A4"/>
          </p15:clr>
        </p15:guide>
        <p15:guide id="5" orient="horz" pos="4532">
          <p15:clr>
            <a:srgbClr val="A4A3A4"/>
          </p15:clr>
        </p15:guide>
        <p15:guide id="6" orient="horz" pos="1296">
          <p15:clr>
            <a:srgbClr val="A4A3A4"/>
          </p15:clr>
        </p15:guide>
        <p15:guide id="7" orient="horz" pos="720">
          <p15:clr>
            <a:srgbClr val="A4A3A4"/>
          </p15:clr>
        </p15:guide>
        <p15:guide id="8" orient="horz" pos="1392">
          <p15:clr>
            <a:srgbClr val="A4A3A4"/>
          </p15:clr>
        </p15:guide>
        <p15:guide id="9" orient="horz" pos="1776">
          <p15:clr>
            <a:srgbClr val="A4A3A4"/>
          </p15:clr>
        </p15:guide>
        <p15:guide id="10" orient="horz" pos="1872">
          <p15:clr>
            <a:srgbClr val="A4A3A4"/>
          </p15:clr>
        </p15:guide>
        <p15:guide id="11" orient="horz" pos="2256">
          <p15:clr>
            <a:srgbClr val="A4A3A4"/>
          </p15:clr>
        </p15:guide>
        <p15:guide id="12" orient="horz" pos="4176">
          <p15:clr>
            <a:srgbClr val="A4A3A4"/>
          </p15:clr>
        </p15:guide>
        <p15:guide id="13" orient="horz" pos="4272">
          <p15:clr>
            <a:srgbClr val="A4A3A4"/>
          </p15:clr>
        </p15:guide>
        <p15:guide id="14" orient="horz" pos="2352">
          <p15:clr>
            <a:srgbClr val="A4A3A4"/>
          </p15:clr>
        </p15:guide>
        <p15:guide id="15" orient="horz" pos="2736">
          <p15:clr>
            <a:srgbClr val="A4A3A4"/>
          </p15:clr>
        </p15:guide>
        <p15:guide id="16" orient="horz" pos="2832">
          <p15:clr>
            <a:srgbClr val="A4A3A4"/>
          </p15:clr>
        </p15:guide>
        <p15:guide id="17" orient="horz" pos="3216">
          <p15:clr>
            <a:srgbClr val="A4A3A4"/>
          </p15:clr>
        </p15:guide>
        <p15:guide id="18" orient="horz" pos="3312">
          <p15:clr>
            <a:srgbClr val="A4A3A4"/>
          </p15:clr>
        </p15:guide>
        <p15:guide id="19" orient="horz" pos="3696">
          <p15:clr>
            <a:srgbClr val="A4A3A4"/>
          </p15:clr>
        </p15:guide>
        <p15:guide id="20" orient="horz" pos="3792">
          <p15:clr>
            <a:srgbClr val="A4A3A4"/>
          </p15:clr>
        </p15:guide>
        <p15:guide id="21" pos="3120">
          <p15:clr>
            <a:srgbClr val="A4A3A4"/>
          </p15:clr>
        </p15:guide>
        <p15:guide id="22" pos="336">
          <p15:clr>
            <a:srgbClr val="A4A3A4"/>
          </p15:clr>
        </p15:guide>
        <p15:guide id="23" pos="6000">
          <p15:clr>
            <a:srgbClr val="A4A3A4"/>
          </p15:clr>
        </p15:guide>
        <p15:guide id="24" pos="3216">
          <p15:clr>
            <a:srgbClr val="A4A3A4"/>
          </p15:clr>
        </p15:guide>
        <p15:guide id="25" pos="2160">
          <p15:clr>
            <a:srgbClr val="A4A3A4"/>
          </p15:clr>
        </p15:guide>
        <p15:guide id="26" pos="2256">
          <p15:clr>
            <a:srgbClr val="A4A3A4"/>
          </p15:clr>
        </p15:guide>
        <p15:guide id="27" pos="4080">
          <p15:clr>
            <a:srgbClr val="A4A3A4"/>
          </p15:clr>
        </p15:guide>
        <p15:guide id="28" pos="4176">
          <p15:clr>
            <a:srgbClr val="A4A3A4"/>
          </p15:clr>
        </p15:guide>
        <p15:guide id="29" pos="5136">
          <p15:clr>
            <a:srgbClr val="A4A3A4"/>
          </p15:clr>
        </p15:guide>
        <p15:guide id="30" pos="5040">
          <p15:clr>
            <a:srgbClr val="A4A3A4"/>
          </p15:clr>
        </p15:guide>
        <p15:guide id="31" pos="1296">
          <p15:clr>
            <a:srgbClr val="A4A3A4"/>
          </p15:clr>
        </p15:guide>
        <p15:guide id="3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9D903"/>
    <a:srgbClr val="FFC283"/>
    <a:srgbClr val="DCB900"/>
    <a:srgbClr val="FFB83D"/>
    <a:srgbClr val="B1A4B2"/>
    <a:srgbClr val="DD79C0"/>
    <a:srgbClr val="DC6900"/>
    <a:srgbClr val="FFFF11"/>
    <a:srgbClr val="C4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9666" autoAdjust="0"/>
  </p:normalViewPr>
  <p:slideViewPr>
    <p:cSldViewPr snapToObjects="1">
      <p:cViewPr>
        <p:scale>
          <a:sx n="56" d="100"/>
          <a:sy n="56" d="100"/>
        </p:scale>
        <p:origin x="1504" y="44"/>
      </p:cViewPr>
      <p:guideLst>
        <p:guide orient="horz" pos="432"/>
        <p:guide orient="horz" pos="624"/>
        <p:guide orient="horz" pos="4665"/>
        <p:guide orient="horz" pos="4383"/>
        <p:guide orient="horz" pos="4532"/>
        <p:guide orient="horz" pos="1296"/>
        <p:guide orient="horz" pos="720"/>
        <p:guide orient="horz" pos="1392"/>
        <p:guide orient="horz" pos="1776"/>
        <p:guide orient="horz" pos="1872"/>
        <p:guide orient="horz" pos="2256"/>
        <p:guide orient="horz" pos="4176"/>
        <p:guide orient="horz" pos="4272"/>
        <p:guide orient="horz" pos="2352"/>
        <p:guide orient="horz" pos="2736"/>
        <p:guide orient="horz" pos="2832"/>
        <p:guide orient="horz" pos="3216"/>
        <p:guide orient="horz" pos="3312"/>
        <p:guide orient="horz" pos="3696"/>
        <p:guide orient="horz" pos="3792"/>
        <p:guide pos="3120"/>
        <p:guide pos="336"/>
        <p:guide pos="6000"/>
        <p:guide pos="3216"/>
        <p:guide pos="2160"/>
        <p:guide pos="2256"/>
        <p:guide pos="4080"/>
        <p:guide pos="4176"/>
        <p:guide pos="5136"/>
        <p:guide pos="5040"/>
        <p:guide pos="1296"/>
        <p:guide pos="12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60" d="100"/>
          <a:sy n="60" d="100"/>
        </p:scale>
        <p:origin x="-1704" y="-72"/>
      </p:cViewPr>
      <p:guideLst>
        <p:guide orient="horz" pos="2856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89699" tIns="44849" rIns="89699" bIns="44849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2" y="0"/>
            <a:ext cx="2938780" cy="453390"/>
          </a:xfrm>
          <a:prstGeom prst="rect">
            <a:avLst/>
          </a:prstGeom>
        </p:spPr>
        <p:txBody>
          <a:bodyPr vert="horz" lIns="89699" tIns="44849" rIns="89699" bIns="44849" rtlCol="0"/>
          <a:lstStyle>
            <a:lvl1pPr algn="r">
              <a:defRPr sz="1100"/>
            </a:lvl1pPr>
          </a:lstStyle>
          <a:p>
            <a:fld id="{5DC50901-8E11-48E8-8A3E-8E8C700D774B}" type="datetimeFigureOut">
              <a:rPr lang="en-GB" smtClean="0"/>
              <a:pPr/>
              <a:t>14/05/2023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7"/>
            <a:ext cx="2938780" cy="453390"/>
          </a:xfrm>
          <a:prstGeom prst="rect">
            <a:avLst/>
          </a:prstGeom>
        </p:spPr>
        <p:txBody>
          <a:bodyPr vert="horz" lIns="89699" tIns="44849" rIns="89699" bIns="44849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2" y="8612837"/>
            <a:ext cx="2938780" cy="453390"/>
          </a:xfrm>
          <a:prstGeom prst="rect">
            <a:avLst/>
          </a:prstGeom>
        </p:spPr>
        <p:txBody>
          <a:bodyPr vert="horz" lIns="89699" tIns="44849" rIns="89699" bIns="44849" rtlCol="0" anchor="b"/>
          <a:lstStyle>
            <a:lvl1pPr algn="r">
              <a:defRPr sz="1100"/>
            </a:lvl1pPr>
          </a:lstStyle>
          <a:p>
            <a:fld id="{3D1D34EA-CEC2-4B14-B703-18C36C66D1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6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89699" tIns="44849" rIns="89699" bIns="44849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2" y="0"/>
            <a:ext cx="2938780" cy="453390"/>
          </a:xfrm>
          <a:prstGeom prst="rect">
            <a:avLst/>
          </a:prstGeom>
        </p:spPr>
        <p:txBody>
          <a:bodyPr vert="horz" lIns="89699" tIns="44849" rIns="89699" bIns="44849" rtlCol="0"/>
          <a:lstStyle>
            <a:lvl1pPr algn="r">
              <a:defRPr sz="1100"/>
            </a:lvl1pPr>
          </a:lstStyle>
          <a:p>
            <a:fld id="{5EFB8DA3-BCA9-4B7D-B50D-14F47506B614}" type="datetimeFigureOut">
              <a:rPr lang="en-GB" smtClean="0"/>
              <a:pPr/>
              <a:t>14/05/2023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679450"/>
            <a:ext cx="440055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99" tIns="44849" rIns="89699" bIns="4484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307205"/>
            <a:ext cx="5425440" cy="4080510"/>
          </a:xfrm>
          <a:prstGeom prst="rect">
            <a:avLst/>
          </a:prstGeom>
        </p:spPr>
        <p:txBody>
          <a:bodyPr vert="horz" lIns="89699" tIns="44849" rIns="89699" bIns="448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7"/>
            <a:ext cx="2938780" cy="453390"/>
          </a:xfrm>
          <a:prstGeom prst="rect">
            <a:avLst/>
          </a:prstGeom>
        </p:spPr>
        <p:txBody>
          <a:bodyPr vert="horz" lIns="89699" tIns="44849" rIns="89699" bIns="44849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2" y="8612837"/>
            <a:ext cx="2938780" cy="453390"/>
          </a:xfrm>
          <a:prstGeom prst="rect">
            <a:avLst/>
          </a:prstGeom>
        </p:spPr>
        <p:txBody>
          <a:bodyPr vert="horz" lIns="89699" tIns="44849" rIns="89699" bIns="44849" rtlCol="0" anchor="b"/>
          <a:lstStyle>
            <a:lvl1pPr algn="r">
              <a:defRPr sz="1100"/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81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1.xml"/><Relationship Id="rId9" Type="http://schemas.openxmlformats.org/officeDocument/2006/relationships/tags" Target="../tags/tag18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91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5" Type="http://schemas.openxmlformats.org/officeDocument/2006/relationships/tags" Target="../tags/tag217.xml"/><Relationship Id="rId10" Type="http://schemas.openxmlformats.org/officeDocument/2006/relationships/tags" Target="../tags/tag222.xml"/><Relationship Id="rId4" Type="http://schemas.openxmlformats.org/officeDocument/2006/relationships/tags" Target="../tags/tag216.xml"/><Relationship Id="rId9" Type="http://schemas.openxmlformats.org/officeDocument/2006/relationships/tags" Target="../tags/tag22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0" Type="http://schemas.openxmlformats.org/officeDocument/2006/relationships/tags" Target="../tags/tag244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89.xml"/><Relationship Id="rId9" Type="http://schemas.openxmlformats.org/officeDocument/2006/relationships/tags" Target="../tags/tag29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5.xml"/><Relationship Id="rId9" Type="http://schemas.openxmlformats.org/officeDocument/2006/relationships/tags" Target="../tags/tag310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9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ver image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>
              <a:latin typeface="Georgia" pitchFamily="18" charset="0"/>
            </a:endParaRPr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1703696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7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3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PEC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11</a:t>
            </a:r>
            <a:r>
              <a:rPr lang="en-GB" sz="1100" baseline="0" noProof="1">
                <a:latin typeface="+mn-lt"/>
              </a:rPr>
              <a:t> July 2017</a:t>
            </a:r>
            <a:endParaRPr lang="en-GB" sz="1100" noProof="1">
              <a:latin typeface="+mn-lt"/>
            </a:endParaRPr>
          </a:p>
        </p:txBody>
      </p:sp>
      <p:sp>
        <p:nvSpPr>
          <p:cNvPr id="15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14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Frame Line"/>
          <p:cNvCxnSpPr/>
          <p:nvPr userDrawn="1">
            <p:custDataLst>
              <p:tags r:id="rId1"/>
            </p:custDataLst>
          </p:nvPr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Section Divider style</a:t>
            </a:r>
          </a:p>
        </p:txBody>
      </p:sp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4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PEC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11 July 2017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11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/>
              <a:t>Slide Tags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Appendix Divider style</a:t>
            </a:r>
          </a:p>
        </p:txBody>
      </p:sp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/>
              <a:t>Slide Tags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legal and copyright disclaimers here.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Closing statement here</a:t>
            </a:r>
          </a:p>
        </p:txBody>
      </p:sp>
      <p:cxnSp>
        <p:nvCxnSpPr>
          <p:cNvPr id="3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Frame Line"/>
          <p:cNvCxnSpPr/>
          <p:nvPr userDrawn="1">
            <p:custDataLst>
              <p:tags r:id="rId1"/>
            </p:custDataLst>
          </p:nvPr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g Number"/>
          <p:cNvSpPr txBox="1"/>
          <p:nvPr userDrawn="1">
            <p:custDataLst>
              <p:tags r:id="rId2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4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PEC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11 July 2017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11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/>
              <a:t>Slide Tags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PEC</a:t>
            </a:r>
          </a:p>
        </p:txBody>
      </p:sp>
      <p:sp>
        <p:nvSpPr>
          <p:cNvPr id="36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11 July 2017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12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g Number"/>
          <p:cNvSpPr txBox="1"/>
          <p:nvPr userDrawn="1">
            <p:custDataLst>
              <p:tags r:id="rId1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Section Divider Title</a:t>
            </a:r>
          </a:p>
        </p:txBody>
      </p:sp>
      <p:sp>
        <p:nvSpPr>
          <p:cNvPr id="1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chemeClr val="bg1"/>
                </a:solidFill>
                <a:latin typeface="+mn-lt"/>
              </a:rPr>
              <a:t>25 May 2016</a:t>
            </a:r>
          </a:p>
        </p:txBody>
      </p:sp>
      <p:sp>
        <p:nvSpPr>
          <p:cNvPr id="1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>
              <a:solidFill>
                <a:schemeClr val="bg1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/>
              <a:t>Slide Tags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1"/>
            </p:custDataLst>
          </p:nvPr>
        </p:nvSpPr>
        <p:spPr>
          <a:xfrm>
            <a:off x="530352" y="4645152"/>
            <a:ext cx="1222248" cy="1293689"/>
          </a:xfrm>
        </p:spPr>
        <p:txBody>
          <a:bodyPr anchor="t" anchorCtr="0">
            <a:noAutofit/>
          </a:bodyPr>
          <a:lstStyle>
            <a:lvl1pPr>
              <a:defRPr sz="1000" i="1" baseline="0"/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>
              <a:latin typeface="Georgia" pitchFamily="18" charset="0"/>
            </a:endParaRPr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698008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4"/>
            </p:custDataLst>
          </p:nvPr>
        </p:nvSpPr>
        <p:spPr bwMode="white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8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129337" y="6381260"/>
            <a:ext cx="1217986" cy="925197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8" name="Frame Line"/>
          <p:cNvCxnSpPr/>
          <p:nvPr/>
        </p:nvCxnSpPr>
        <p:spPr bwMode="black">
          <a:xfrm flipV="1">
            <a:off x="1905000" y="1069848"/>
            <a:ext cx="7620000" cy="176102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2057400" y="1698008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7" name="Report Date"/>
          <p:cNvSpPr txBox="1"/>
          <p:nvPr>
            <p:custDataLst>
              <p:tags r:id="rId3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>
            <p:custDataLst>
              <p:tags r:id="rId4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>
            <p:custDataLst>
              <p:tags r:id="rId5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>
            <p:custDataLst>
              <p:tags r:id="rId6"/>
            </p:custDataLst>
          </p:nvPr>
        </p:nvSpPr>
        <p:spPr bwMode="black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129337" y="1"/>
            <a:ext cx="8929063" cy="7306456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057400" y="1703696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3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732147" y="556087"/>
            <a:ext cx="4831737" cy="555409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12286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74716"/>
            <a:ext cx="10058400" cy="51815"/>
          </a:xfrm>
          <a:prstGeom prst="rect">
            <a:avLst/>
          </a:prstGeom>
          <a:solidFill>
            <a:srgbClr val="12286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GB" sz="2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813565"/>
            <a:ext cx="9199599" cy="5129425"/>
          </a:xfrm>
          <a:prstGeom prst="rect">
            <a:avLst/>
          </a:prstGeom>
        </p:spPr>
        <p:txBody>
          <a:bodyPr/>
          <a:lstStyle>
            <a:lvl1pPr>
              <a:buClr>
                <a:srgbClr val="122867"/>
              </a:buClr>
              <a:buFont typeface="Arial" pitchFamily="34" charset="0"/>
              <a:buChar char="•"/>
              <a:defRPr sz="2200">
                <a:latin typeface="Palatino Linotype" pitchFamily="18" charset="0"/>
                <a:ea typeface="Segoe UI" pitchFamily="34" charset="0"/>
                <a:cs typeface="Segoe UI" pitchFamily="34" charset="0"/>
              </a:defRPr>
            </a:lvl1pPr>
            <a:lvl2pPr>
              <a:buNone/>
              <a:defRPr sz="2000">
                <a:latin typeface="Palatino Linotype" pitchFamily="18" charset="0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buNone/>
              <a:defRPr sz="2000">
                <a:latin typeface="Palatino Linotype" pitchFamily="18" charset="0"/>
              </a:defRPr>
            </a:lvl9pPr>
          </a:lstStyle>
          <a:p>
            <a:pPr lvl="0"/>
            <a:r>
              <a:rPr lang="en-US" dirty="0"/>
              <a:t>Click icon to add table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068954"/>
            <a:ext cx="10058400" cy="8160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GB" sz="2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55720" y="7203867"/>
            <a:ext cx="2346960" cy="413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3DC04A1-30EA-482C-AE0A-8A410F1A358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84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995421" y="7293822"/>
            <a:ext cx="2072799" cy="31665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fld id="{3BCE913A-FAB4-4E3D-A607-517AF7D913C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4872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738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8068584" cy="7711228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99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8015" y="3171468"/>
            <a:ext cx="3080385" cy="1148842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950" b="1" spc="-248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8015" y="4485399"/>
            <a:ext cx="2401032" cy="35904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20026" indent="0">
              <a:buNone/>
              <a:defRPr/>
            </a:lvl2pPr>
            <a:lvl3pPr marL="447910" indent="0">
              <a:buNone/>
              <a:defRPr/>
            </a:lvl3pPr>
            <a:lvl4pPr marL="667935" indent="0">
              <a:buNone/>
              <a:defRPr/>
            </a:lvl4pPr>
            <a:lvl5pPr marL="887961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8015" y="4880952"/>
            <a:ext cx="2401032" cy="35904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20026" indent="0">
              <a:buNone/>
              <a:defRPr/>
            </a:lvl2pPr>
            <a:lvl3pPr marL="447910" indent="0">
              <a:buNone/>
              <a:defRPr/>
            </a:lvl3pPr>
            <a:lvl4pPr marL="667935" indent="0">
              <a:buNone/>
              <a:defRPr/>
            </a:lvl4pPr>
            <a:lvl5pPr marL="887961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8015" y="5276504"/>
            <a:ext cx="2401032" cy="35904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20026" indent="0">
              <a:buNone/>
              <a:defRPr/>
            </a:lvl2pPr>
            <a:lvl3pPr marL="447910" indent="0">
              <a:buNone/>
              <a:defRPr/>
            </a:lvl3pPr>
            <a:lvl4pPr marL="667935" indent="0">
              <a:buNone/>
              <a:defRPr/>
            </a:lvl4pPr>
            <a:lvl5pPr marL="887961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8015" y="5672057"/>
            <a:ext cx="2401032" cy="35904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20026" indent="0">
              <a:buNone/>
              <a:defRPr/>
            </a:lvl2pPr>
            <a:lvl3pPr marL="447910" indent="0">
              <a:buNone/>
              <a:defRPr/>
            </a:lvl3pPr>
            <a:lvl4pPr marL="667935" indent="0">
              <a:buNone/>
              <a:defRPr/>
            </a:lvl4pPr>
            <a:lvl5pPr marL="887961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9702000" y="7710464"/>
            <a:ext cx="356400" cy="61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7710464"/>
            <a:ext cx="8068586" cy="61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8068586" y="7710464"/>
            <a:ext cx="1633415" cy="619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6978015" y="3044034"/>
            <a:ext cx="3080385" cy="130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0405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Cover image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1703696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0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r>
              <a:rPr lang="en-GB" sz="1000" b="1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000" i="1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7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/>
            <a:r>
              <a:rPr lang="en-GB" sz="14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245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36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2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149618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1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1012338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2663644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1202233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1343494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1813" y="2212848"/>
            <a:ext cx="4425696" cy="4416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564238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2968051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1952811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4072727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1641651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170385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15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4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solidFill>
                  <a:srgbClr val="000000"/>
                </a:solidFill>
              </a:rPr>
              <a:t>5/25/2016 C:\Users\rnewsome\Documents\Presentations\Audit Committee and Corporate Governance.pptx</a:t>
            </a:r>
          </a:p>
        </p:txBody>
      </p:sp>
    </p:spTree>
    <p:extLst>
      <p:ext uri="{BB962C8B-B14F-4D97-AF65-F5344CB8AC3E}">
        <p14:creationId xmlns:p14="http://schemas.microsoft.com/office/powerpoint/2010/main" val="3034978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74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70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Frame Line"/>
          <p:cNvCxnSpPr/>
          <p:nvPr userDrawn="1">
            <p:custDataLst>
              <p:tags r:id="rId1"/>
            </p:custDataLst>
          </p:nvPr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Section Divider style</a:t>
            </a:r>
          </a:p>
        </p:txBody>
      </p:sp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4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>
                <a:solidFill>
                  <a:srgbClr val="000000"/>
                </a:solidFill>
              </a:rPr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576923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Appendix Divider style</a:t>
            </a:r>
          </a:p>
        </p:txBody>
      </p:sp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>
                <a:solidFill>
                  <a:srgbClr val="000000"/>
                </a:solidFill>
              </a:rPr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4241905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legal and copyright disclaimers here.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Closing statement here</a:t>
            </a:r>
          </a:p>
        </p:txBody>
      </p:sp>
      <p:cxnSp>
        <p:nvCxnSpPr>
          <p:cNvPr id="3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6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Frame Line"/>
          <p:cNvCxnSpPr/>
          <p:nvPr userDrawn="1">
            <p:custDataLst>
              <p:tags r:id="rId1"/>
            </p:custDataLst>
          </p:nvPr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g Number"/>
          <p:cNvSpPr txBox="1"/>
          <p:nvPr userDrawn="1">
            <p:custDataLst>
              <p:tags r:id="rId2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>
              <a:solidFill>
                <a:srgbClr val="A3202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4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000000"/>
                </a:solidFill>
              </a:rPr>
              <a:t>25 May 2016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>
                <a:solidFill>
                  <a:srgbClr val="000000"/>
                </a:solidFill>
              </a:rPr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1030392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g Number"/>
          <p:cNvSpPr txBox="1"/>
          <p:nvPr userDrawn="1">
            <p:custDataLst>
              <p:tags r:id="rId1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>
              <a:solidFill>
                <a:srgbClr val="FFFFFF"/>
              </a:solidFill>
              <a:latin typeface="Georgia"/>
              <a:cs typeface="Arial" pitchFamily="34" charset="0"/>
            </a:endParaRPr>
          </a:p>
        </p:txBody>
      </p:sp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Section Divider Title</a:t>
            </a:r>
          </a:p>
        </p:txBody>
      </p:sp>
      <p:sp>
        <p:nvSpPr>
          <p:cNvPr id="1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solidFill>
                  <a:srgbClr val="FFFFFF"/>
                </a:solidFill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solidFill>
                  <a:srgbClr val="FFFFFF"/>
                </a:solidFill>
              </a:rPr>
              <a:t>25 May 2016</a:t>
            </a:r>
          </a:p>
        </p:txBody>
      </p:sp>
      <p:sp>
        <p:nvSpPr>
          <p:cNvPr id="1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solidFill>
                <a:srgbClr val="FFFFFF"/>
              </a:solidFill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100" noProof="1">
              <a:solidFill>
                <a:srgbClr val="FFFFFF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>
                <a:solidFill>
                  <a:srgbClr val="000000"/>
                </a:solidFill>
              </a:rPr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4038003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1"/>
            </p:custDataLst>
          </p:nvPr>
        </p:nvSpPr>
        <p:spPr>
          <a:xfrm>
            <a:off x="530352" y="4645152"/>
            <a:ext cx="1222248" cy="1293689"/>
          </a:xfrm>
        </p:spPr>
        <p:txBody>
          <a:bodyPr anchor="t" anchorCtr="0">
            <a:noAutofit/>
          </a:bodyPr>
          <a:lstStyle>
            <a:lvl1pPr>
              <a:defRPr sz="1000" i="1" baseline="0"/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698008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4"/>
            </p:custDataLst>
          </p:nvPr>
        </p:nvSpPr>
        <p:spPr bwMode="white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0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r>
              <a:rPr lang="en-GB" sz="1000" b="1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000" i="1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8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/>
            <a:r>
              <a:rPr lang="en-GB" sz="14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505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129337" y="6381260"/>
            <a:ext cx="1217986" cy="925197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28" name="Frame Line"/>
          <p:cNvCxnSpPr/>
          <p:nvPr/>
        </p:nvCxnSpPr>
        <p:spPr bwMode="black">
          <a:xfrm flipV="1">
            <a:off x="1905000" y="1069848"/>
            <a:ext cx="7620000" cy="176102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2057400" y="1698008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7" name="Report Date"/>
          <p:cNvSpPr txBox="1"/>
          <p:nvPr>
            <p:custDataLst>
              <p:tags r:id="rId3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0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>
            <p:custDataLst>
              <p:tags r:id="rId4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r>
              <a:rPr lang="en-GB" sz="1000" b="1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>
            <p:custDataLst>
              <p:tags r:id="rId5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000" i="1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>
            <p:custDataLst>
              <p:tags r:id="rId6"/>
            </p:custDataLst>
          </p:nvPr>
        </p:nvSpPr>
        <p:spPr bwMode="black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/>
            <a:r>
              <a:rPr lang="en-GB" sz="14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11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129337" y="1"/>
            <a:ext cx="8929063" cy="7306456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25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057400" y="1703696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3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0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r>
              <a:rPr lang="en-GB" sz="1000" b="1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000" i="1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/>
            <a:r>
              <a:rPr lang="en-GB" sz="14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608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777240"/>
            <a:ext cx="8884920" cy="103632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1986280"/>
            <a:ext cx="8884920" cy="5008880"/>
          </a:xfrm>
        </p:spPr>
        <p:txBody>
          <a:bodyPr>
            <a:noAutofit/>
          </a:bodyPr>
          <a:lstStyle>
            <a:lvl1pPr>
              <a:lnSpc>
                <a:spcPts val="4011"/>
              </a:lnSpc>
              <a:spcBef>
                <a:spcPts val="0"/>
              </a:spcBef>
              <a:spcAft>
                <a:spcPts val="669"/>
              </a:spcAft>
              <a:defRPr sz="3600" baseline="0">
                <a:solidFill>
                  <a:schemeClr val="bg1"/>
                </a:solidFill>
              </a:defRPr>
            </a:lvl1pPr>
            <a:lvl2pPr marL="495262" indent="-293620">
              <a:lnSpc>
                <a:spcPts val="4011"/>
              </a:lnSpc>
              <a:spcBef>
                <a:spcPts val="0"/>
              </a:spcBef>
              <a:spcAft>
                <a:spcPts val="669"/>
              </a:spcAft>
              <a:buClr>
                <a:schemeClr val="bg1"/>
              </a:buClr>
              <a:defRPr sz="3600">
                <a:solidFill>
                  <a:schemeClr val="bg1"/>
                </a:solidFill>
              </a:defRPr>
            </a:lvl2pPr>
            <a:lvl3pPr marL="795957" indent="-297157">
              <a:lnSpc>
                <a:spcPts val="4011"/>
              </a:lnSpc>
              <a:spcBef>
                <a:spcPts val="0"/>
              </a:spcBef>
              <a:spcAft>
                <a:spcPts val="669"/>
              </a:spcAft>
              <a:buClr>
                <a:schemeClr val="bg1"/>
              </a:buClr>
              <a:defRPr sz="3600">
                <a:solidFill>
                  <a:schemeClr val="bg1"/>
                </a:solidFill>
              </a:defRPr>
            </a:lvl3pPr>
            <a:lvl4pPr marL="1096651" indent="-297157">
              <a:lnSpc>
                <a:spcPts val="4011"/>
              </a:lnSpc>
              <a:spcBef>
                <a:spcPts val="0"/>
              </a:spcBef>
              <a:spcAft>
                <a:spcPts val="669"/>
              </a:spcAft>
              <a:buClr>
                <a:schemeClr val="bg1"/>
              </a:buClr>
              <a:defRPr sz="3600">
                <a:solidFill>
                  <a:schemeClr val="bg1"/>
                </a:solidFill>
              </a:defRPr>
            </a:lvl4pPr>
            <a:lvl5pPr marL="1494630" indent="-297157">
              <a:lnSpc>
                <a:spcPts val="4011"/>
              </a:lnSpc>
              <a:spcBef>
                <a:spcPts val="0"/>
              </a:spcBef>
              <a:spcAft>
                <a:spcPts val="669"/>
              </a:spcAft>
              <a:buClr>
                <a:schemeClr val="bg1"/>
              </a:buClr>
              <a:defRPr sz="3600">
                <a:solidFill>
                  <a:schemeClr val="bg1"/>
                </a:solidFill>
              </a:defRPr>
            </a:lvl5pPr>
            <a:lvl6pPr marL="1795325" indent="-302464">
              <a:lnSpc>
                <a:spcPts val="4011"/>
              </a:lnSpc>
              <a:spcBef>
                <a:spcPts val="0"/>
              </a:spcBef>
              <a:spcAft>
                <a:spcPts val="67"/>
              </a:spcAft>
              <a:buClr>
                <a:schemeClr val="bg1"/>
              </a:buClr>
              <a:buFont typeface="Arial" pitchFamily="34" charset="0"/>
              <a:buNone/>
              <a:defRPr sz="3100">
                <a:solidFill>
                  <a:schemeClr val="bg1"/>
                </a:solidFill>
              </a:defRPr>
            </a:lvl6pPr>
            <a:lvl7pPr>
              <a:defRPr sz="3100">
                <a:solidFill>
                  <a:schemeClr val="bg1"/>
                </a:solidFill>
              </a:defRPr>
            </a:lvl7pPr>
            <a:lvl8pPr>
              <a:lnSpc>
                <a:spcPts val="4011"/>
              </a:lnSpc>
              <a:defRPr sz="3100">
                <a:solidFill>
                  <a:schemeClr val="bg1"/>
                </a:solidFill>
              </a:defRPr>
            </a:lvl8pPr>
            <a:lvl9pPr>
              <a:defRPr sz="3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" y="7167880"/>
            <a:ext cx="5783580" cy="17272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" y="7340602"/>
            <a:ext cx="2849880" cy="17271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rgbClr val="FFFFFF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859022" y="-3749040"/>
            <a:ext cx="172719" cy="905256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260" y="7340600"/>
            <a:ext cx="1679753" cy="1727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795260" y="7167880"/>
            <a:ext cx="1676400" cy="1727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7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1813" y="2212848"/>
            <a:ext cx="4425696" cy="4416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33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dirty="0">
              <a:latin typeface="+mn-lt"/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dirty="0">
                <a:latin typeface="+mn-lt"/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>
                <a:latin typeface="+mn-lt"/>
              </a:rPr>
              <a:t>25 May 2016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>
              <a:latin typeface="+mn-lt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/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/>
          </a:p>
        </p:txBody>
      </p:sp>
      <p:sp>
        <p:nvSpPr>
          <p:cNvPr id="25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>
              <a:latin typeface="+mn-lt"/>
              <a:ea typeface="Cambria Math" pitchFamily="18" charset="0"/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3468722" y="530352"/>
            <a:ext cx="60529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>
                <a:latin typeface="+mn-lt"/>
              </a:rPr>
              <a:t>5/25/2016 C:\Users\rnewsome\Documents\Presentations\Audit Committee and Corporate Governance.pptx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ags" Target="../tags/tag170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9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4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5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6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7" name="Group 600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0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1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2" name="Content block 603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3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4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58" name="Group 500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4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5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6" name="Content block 503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7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8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5" name="Group 400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8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9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0" name="Content block 403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1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2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6" name="Group 300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2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3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4" name="Content block 303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5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6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7" name="Group 200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6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7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8" name="Content block 203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9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0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8" name="Group 100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0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1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2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3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4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997696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652" y="7059304"/>
            <a:ext cx="2638348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304"/>
            <a:ext cx="2585009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038" y="7059304"/>
            <a:ext cx="3500323" cy="34198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DC1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39D592-C298-E363-6B72-98B128F53DF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001000" y="0"/>
            <a:ext cx="2057400" cy="10073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2" r:id="rId2"/>
    <p:sldLayoutId id="2147483653" r:id="rId3"/>
    <p:sldLayoutId id="2147483681" r:id="rId4"/>
    <p:sldLayoutId id="2147483682" r:id="rId5"/>
    <p:sldLayoutId id="2147483691" r:id="rId6"/>
    <p:sldLayoutId id="2147483702" r:id="rId7"/>
    <p:sldLayoutId id="2147483654" r:id="rId8"/>
    <p:sldLayoutId id="2147483683" r:id="rId9"/>
    <p:sldLayoutId id="2147483703" r:id="rId10"/>
    <p:sldLayoutId id="2147483704" r:id="rId11"/>
    <p:sldLayoutId id="2147483684" r:id="rId12"/>
    <p:sldLayoutId id="2147483685" r:id="rId13"/>
    <p:sldLayoutId id="2147483661" r:id="rId14"/>
    <p:sldLayoutId id="2147483686" r:id="rId15"/>
    <p:sldLayoutId id="2147483687" r:id="rId16"/>
    <p:sldLayoutId id="2147483688" r:id="rId17"/>
    <p:sldLayoutId id="2147483671" r:id="rId18"/>
    <p:sldLayoutId id="2147483689" r:id="rId19"/>
    <p:sldLayoutId id="2147483690" r:id="rId20"/>
    <p:sldLayoutId id="2147483701" r:id="rId21"/>
    <p:sldLayoutId id="2147483698" r:id="rId22"/>
    <p:sldLayoutId id="2147483700" r:id="rId23"/>
    <p:sldLayoutId id="2147483734" r:id="rId24"/>
    <p:sldLayoutId id="2147483735" r:id="rId25"/>
    <p:sldLayoutId id="2147483736" r:id="rId26"/>
    <p:sldLayoutId id="2147483737" r:id="rId27"/>
  </p:sldLayoutIdLst>
  <p:hf hdr="0"/>
  <p:txStyles>
    <p:titleStyle>
      <a:lvl1pPr algn="l" defTabSz="1018824" rtl="0" eaLnBrk="1" latinLnBrk="0" hangingPunct="1">
        <a:lnSpc>
          <a:spcPct val="100000"/>
        </a:lnSpc>
        <a:spcBef>
          <a:spcPct val="0"/>
        </a:spcBef>
        <a:buNone/>
        <a:defRPr sz="2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5647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589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6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4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rgbClr val="A32020"/>
                </a:solidFill>
                <a:cs typeface="Arial" charset="0"/>
              </a:endParaRPr>
            </a:p>
          </p:txBody>
        </p:sp>
        <p:grpSp>
          <p:nvGrpSpPr>
            <p:cNvPr id="57" name="Group 600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Content block 603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" name="Group 500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Content block 503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" name="Group 400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Content block 403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6" name="Group 300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Content block 303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" name="Group 200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Content block 203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" name="Group 100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997696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652" y="7059304"/>
            <a:ext cx="2638348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304"/>
            <a:ext cx="2585009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038" y="7059304"/>
            <a:ext cx="3500323" cy="34198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DC1</a:t>
            </a:r>
          </a:p>
        </p:txBody>
      </p:sp>
    </p:spTree>
    <p:extLst>
      <p:ext uri="{BB962C8B-B14F-4D97-AF65-F5344CB8AC3E}">
        <p14:creationId xmlns:p14="http://schemas.microsoft.com/office/powerpoint/2010/main" val="371902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</p:sldLayoutIdLst>
  <p:hf hdr="0"/>
  <p:txStyles>
    <p:titleStyle>
      <a:lvl1pPr algn="l" defTabSz="1018824" rtl="0" eaLnBrk="1" latinLnBrk="0" hangingPunct="1">
        <a:lnSpc>
          <a:spcPct val="100000"/>
        </a:lnSpc>
        <a:spcBef>
          <a:spcPct val="0"/>
        </a:spcBef>
        <a:buNone/>
        <a:defRPr sz="2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5647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589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791200" cy="1209040"/>
          </a:xfrm>
        </p:spPr>
        <p:txBody>
          <a:bodyPr/>
          <a:lstStyle/>
          <a:p>
            <a:pPr algn="ctr"/>
            <a:r>
              <a:rPr lang="en-GB" alt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Internal funds raising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B857C-69CC-C713-7780-0E8FE739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AA1AB-7B4F-26A4-3CF5-288AFEB6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695575"/>
            <a:ext cx="3067050" cy="25622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86B7E5-F1B6-BA69-2FF9-EFB5302DD559}"/>
              </a:ext>
            </a:extLst>
          </p:cNvPr>
          <p:cNvSpPr txBox="1">
            <a:spLocks/>
          </p:cNvSpPr>
          <p:nvPr/>
        </p:nvSpPr>
        <p:spPr>
          <a:xfrm>
            <a:off x="1371600" y="7203867"/>
            <a:ext cx="7865745" cy="471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00" b="1" i="1" kern="1200" baseline="0">
                <a:solidFill>
                  <a:srgbClr val="12286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Toyin Ogunlowo, 21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District Chairman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32E25-9E96-3A3A-FC25-6BD8002DF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520" y="0"/>
            <a:ext cx="2297880" cy="990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0FE6AB-5156-A444-CEB0-A4A58ED8EF42}"/>
              </a:ext>
            </a:extLst>
          </p:cNvPr>
          <p:cNvSpPr txBox="1"/>
          <p:nvPr/>
        </p:nvSpPr>
        <p:spPr>
          <a:xfrm>
            <a:off x="228600" y="1296650"/>
            <a:ext cx="5202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Dreams are nice; Visions are work.</a:t>
            </a:r>
            <a:endParaRPr lang="en-NG" sz="4400" dirty="0"/>
          </a:p>
        </p:txBody>
      </p:sp>
    </p:spTree>
    <p:extLst>
      <p:ext uri="{BB962C8B-B14F-4D97-AF65-F5344CB8AC3E}">
        <p14:creationId xmlns:p14="http://schemas.microsoft.com/office/powerpoint/2010/main" val="307780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295400"/>
            <a:ext cx="6172200" cy="5561229"/>
          </a:xfrm>
        </p:spPr>
        <p:txBody>
          <a:bodyPr/>
          <a:lstStyle/>
          <a:p>
            <a:pPr indent="0" algn="just">
              <a:buNone/>
            </a:pPr>
            <a:r>
              <a:rPr lang="en-US" sz="28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Dreams are nice; visions are work.</a:t>
            </a:r>
          </a:p>
          <a:p>
            <a:pPr indent="0" algn="just">
              <a:buNone/>
            </a:pP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indent="0" algn="just">
              <a:buNone/>
            </a:pPr>
            <a:r>
              <a:rPr lang="en-US" sz="2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quality of our facilitators for Technical Sessions at the monthly Members General Meeting will be strictly experts, technocrats, public figures, respected professionals.</a:t>
            </a:r>
          </a:p>
          <a:p>
            <a:pPr indent="0" algn="just">
              <a:buNone/>
            </a:pPr>
            <a:endParaRPr lang="en-US" sz="2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indent="0" algn="just">
              <a:buNone/>
            </a:pPr>
            <a:r>
              <a:rPr lang="en-US" sz="2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We will not compromise the quality of the facilitator nor the content of discussion.</a:t>
            </a:r>
            <a:endParaRPr lang="en-US" sz="240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48B46-6667-3234-8EE0-4A18D90B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5400"/>
            <a:ext cx="3581400" cy="2447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C57DE-7F6E-E732-9382-0E3DFE0D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228600"/>
            <a:ext cx="7299960" cy="980440"/>
          </a:xfrm>
        </p:spPr>
        <p:txBody>
          <a:bodyPr/>
          <a:lstStyle/>
          <a:p>
            <a:pPr algn="ctr"/>
            <a:r>
              <a:rPr lang="en-GB" alt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Way forward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17448CD-B7F8-C236-31AD-0A3EAB9A3CFD}"/>
              </a:ext>
            </a:extLst>
          </p:cNvPr>
          <p:cNvSpPr/>
          <p:nvPr/>
        </p:nvSpPr>
        <p:spPr>
          <a:xfrm>
            <a:off x="5791200" y="381000"/>
            <a:ext cx="1524000" cy="457200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NG" noProof="0" dirty="0"/>
          </a:p>
        </p:txBody>
      </p:sp>
    </p:spTree>
    <p:extLst>
      <p:ext uri="{BB962C8B-B14F-4D97-AF65-F5344CB8AC3E}">
        <p14:creationId xmlns:p14="http://schemas.microsoft.com/office/powerpoint/2010/main" val="5499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295400"/>
            <a:ext cx="6172200" cy="5561229"/>
          </a:xfrm>
        </p:spPr>
        <p:txBody>
          <a:bodyPr/>
          <a:lstStyle/>
          <a:p>
            <a:pPr indent="0" algn="just">
              <a:buNone/>
            </a:pPr>
            <a:r>
              <a:rPr lang="en-US" sz="28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Dreams are nice; visions are work.</a:t>
            </a:r>
          </a:p>
          <a:p>
            <a:pPr indent="0" algn="just">
              <a:buNone/>
            </a:pPr>
            <a:endParaRPr lang="en-US" sz="1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indent="0" algn="just">
              <a:buNone/>
            </a:pPr>
            <a:r>
              <a:rPr lang="en-US" sz="2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We shall be having Hybrid meetings for all our Technical sessions during this Chairmanship year in order to give our members, who might be </a:t>
            </a:r>
            <a:r>
              <a:rPr lang="en-US" sz="2800" dirty="0">
                <a:solidFill>
                  <a:srgbClr val="333333"/>
                </a:solidFill>
                <a:latin typeface="Open Sans" panose="020B0606030504020204" pitchFamily="34" charset="0"/>
              </a:rPr>
              <a:t>on </a:t>
            </a:r>
            <a:r>
              <a:rPr lang="en-US" sz="2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out-of-station assignments, the singular benefit of unlearning, learning and relearning through the educating, exciting &amp; information technical session, while they carry out their </a:t>
            </a:r>
            <a:r>
              <a:rPr lang="en-US" sz="2800" dirty="0">
                <a:solidFill>
                  <a:srgbClr val="333333"/>
                </a:solidFill>
                <a:latin typeface="Open Sans" panose="020B0606030504020204" pitchFamily="34" charset="0"/>
              </a:rPr>
              <a:t>official </a:t>
            </a:r>
            <a:r>
              <a:rPr lang="en-US" sz="2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assignments for their respective organization/clients.</a:t>
            </a:r>
            <a:endParaRPr lang="en-US" sz="240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48B46-6667-3234-8EE0-4A18D90B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5400"/>
            <a:ext cx="3581400" cy="2447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C57DE-7F6E-E732-9382-0E3DFE0D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228600"/>
            <a:ext cx="7299960" cy="980440"/>
          </a:xfrm>
        </p:spPr>
        <p:txBody>
          <a:bodyPr/>
          <a:lstStyle/>
          <a:p>
            <a:pPr algn="ctr"/>
            <a:r>
              <a:rPr lang="en-GB" alt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Way forward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17448CD-B7F8-C236-31AD-0A3EAB9A3CFD}"/>
              </a:ext>
            </a:extLst>
          </p:cNvPr>
          <p:cNvSpPr/>
          <p:nvPr/>
        </p:nvSpPr>
        <p:spPr>
          <a:xfrm>
            <a:off x="5791200" y="381000"/>
            <a:ext cx="1524000" cy="457200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NG" noProof="0" dirty="0"/>
          </a:p>
        </p:txBody>
      </p:sp>
    </p:spTree>
    <p:extLst>
      <p:ext uri="{BB962C8B-B14F-4D97-AF65-F5344CB8AC3E}">
        <p14:creationId xmlns:p14="http://schemas.microsoft.com/office/powerpoint/2010/main" val="28397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997696" cy="1327045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EVENT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9138EB3-99DB-47B0-887B-CDE0F9D2937E}" type="slidenum">
              <a:rPr lang="en-GB" altLang="en-US" smtClean="0">
                <a:solidFill>
                  <a:srgbClr val="FFFFFF"/>
                </a:solidFill>
                <a:latin typeface="Palatino Linotype" pitchFamily="18" charset="0"/>
              </a:rPr>
              <a:pPr/>
              <a:t>12</a:t>
            </a:fld>
            <a:endParaRPr lang="en-GB" altLang="en-US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72E72-5596-F0DA-4641-D9AABA1A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17" y="1219200"/>
            <a:ext cx="30670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8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791200" cy="1209040"/>
          </a:xfrm>
        </p:spPr>
        <p:txBody>
          <a:bodyPr/>
          <a:lstStyle/>
          <a:p>
            <a:pPr algn="ctr"/>
            <a:r>
              <a:rPr lang="en-GB" alt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Examples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721" y="1425839"/>
            <a:ext cx="9534879" cy="5561229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320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Investiture Ceremony</a:t>
            </a:r>
          </a:p>
          <a:p>
            <a:pPr marL="514350" indent="-514350" algn="l">
              <a:buAutoNum type="arabicPeriod"/>
            </a:pP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Annual Accountants Conference</a:t>
            </a:r>
          </a:p>
          <a:p>
            <a:pPr marL="514350" indent="-514350" algn="l">
              <a:buAutoNum type="arabicPeriod"/>
            </a:pPr>
            <a:r>
              <a:rPr lang="en-US" sz="320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Western Zonal Conference</a:t>
            </a:r>
          </a:p>
          <a:p>
            <a:pPr marL="514350" indent="-514350" algn="l">
              <a:buAutoNum type="arabicPeriod"/>
            </a:pPr>
            <a:r>
              <a:rPr lang="en-US" sz="320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Catch Them Young</a:t>
            </a:r>
          </a:p>
          <a:p>
            <a:pPr marL="514350" indent="-514350" algn="l">
              <a:buAutoNum type="arabicPeriod"/>
            </a:pP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Presidential Dinner</a:t>
            </a:r>
          </a:p>
          <a:p>
            <a:pPr marL="514350" indent="-514350" algn="l">
              <a:buAutoNum type="arabicPeriod"/>
            </a:pPr>
            <a:r>
              <a:rPr lang="en-US" sz="320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An evening with the Registrar</a:t>
            </a:r>
          </a:p>
          <a:p>
            <a:pPr marL="514350" indent="-514350" algn="l">
              <a:buAutoNum type="arabicPeriod"/>
            </a:pP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An evening with Council Members</a:t>
            </a:r>
          </a:p>
          <a:p>
            <a:pPr marL="514350" indent="-514350" algn="l">
              <a:buAutoNum type="arabicPeriod"/>
            </a:pPr>
            <a:r>
              <a:rPr lang="en-US" sz="320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An evening with </a:t>
            </a: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our Patrons &amp; Elders</a:t>
            </a:r>
            <a:endParaRPr lang="en-US" sz="3200" i="0" dirty="0">
              <a:solidFill>
                <a:srgbClr val="44444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41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791200" cy="1209040"/>
          </a:xfrm>
        </p:spPr>
        <p:txBody>
          <a:bodyPr/>
          <a:lstStyle/>
          <a:p>
            <a:pPr algn="ctr"/>
            <a:r>
              <a:rPr lang="en-GB" alt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Examples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721" y="1425839"/>
            <a:ext cx="9534879" cy="5561229"/>
          </a:xfrm>
        </p:spPr>
        <p:txBody>
          <a:bodyPr/>
          <a:lstStyle/>
          <a:p>
            <a:pPr indent="0" algn="l">
              <a:buNone/>
            </a:pPr>
            <a:r>
              <a:rPr lang="en-US" sz="320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9. </a:t>
            </a: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End-of-the-year Party</a:t>
            </a:r>
            <a:endParaRPr lang="en-US" sz="3200" i="0" dirty="0">
              <a:solidFill>
                <a:srgbClr val="444444"/>
              </a:solidFill>
              <a:effectLst/>
              <a:latin typeface="Century Gothic" panose="020B0502020202020204" pitchFamily="34" charset="0"/>
            </a:endParaRPr>
          </a:p>
          <a:p>
            <a:pPr marL="514350" indent="-514350" algn="l">
              <a:buAutoNum type="arabicPeriod" startAt="10"/>
            </a:pPr>
            <a:r>
              <a:rPr lang="en-US" sz="320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Young Accountants District Day (</a:t>
            </a: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MB 3,000 and above)</a:t>
            </a:r>
          </a:p>
          <a:p>
            <a:pPr marL="514350" indent="-514350" algn="l">
              <a:buAutoNum type="arabicPeriod" startAt="10"/>
            </a:pP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Senior Fellows Day (MB Four Digits &amp; above)</a:t>
            </a:r>
          </a:p>
          <a:p>
            <a:pPr marL="514350" indent="-514350" algn="l">
              <a:buAutoNum type="arabicPeriod" startAt="10"/>
            </a:pP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Sharing Experience Day</a:t>
            </a:r>
          </a:p>
          <a:p>
            <a:pPr marL="514350" indent="-514350" algn="l">
              <a:buAutoNum type="arabicPeriod" startAt="10"/>
            </a:pP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International Accountants Day</a:t>
            </a:r>
          </a:p>
          <a:p>
            <a:pPr marL="514350" indent="-514350" algn="l">
              <a:buAutoNum type="arabicPeriod" startAt="10"/>
            </a:pP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AGM</a:t>
            </a:r>
          </a:p>
          <a:p>
            <a:pPr marL="514350" indent="-514350" algn="l">
              <a:buAutoNum type="arabicPeriod" startAt="10"/>
            </a:pPr>
            <a:r>
              <a:rPr lang="en-US" sz="3200" dirty="0">
                <a:solidFill>
                  <a:srgbClr val="444444"/>
                </a:solidFill>
                <a:latin typeface="Century Gothic" panose="020B0502020202020204" pitchFamily="34" charset="0"/>
              </a:rPr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9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791200" cy="1209040"/>
          </a:xfrm>
        </p:spPr>
        <p:txBody>
          <a:bodyPr/>
          <a:lstStyle/>
          <a:p>
            <a:pPr algn="ctr"/>
            <a:r>
              <a:rPr lang="en-GB" alt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Summary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1381761"/>
            <a:ext cx="9547860" cy="556122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Your EXCO is made up of technocrats with cumulative experience in excess of 200 years.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i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Some of the EXCO members are Partners, Directors in professional service firms, while others are holding board positions</a:t>
            </a:r>
            <a:r>
              <a:rPr lang="en-US" sz="2400" i="1" dirty="0">
                <a:latin typeface="Century Gothic" panose="020B0502020202020204" pitchFamily="34" charset="0"/>
                <a:ea typeface="Calibri" panose="020F0502020204030204" pitchFamily="34" charset="0"/>
              </a:rPr>
              <a:t> and executive roles in reputable institutions.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i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i="1" dirty="0">
                <a:latin typeface="Century Gothic" panose="020B0502020202020204" pitchFamily="34" charset="0"/>
                <a:ea typeface="Calibri" panose="020F0502020204030204" pitchFamily="34" charset="0"/>
              </a:rPr>
              <a:t>Be assured of our commitment to stand stronger in harmony building our dear Lagos &amp; District Society together. We are confident of a pleasant new dawn building on good foundation of our past chairmen and raising the District banner so high with hopes and vision. We believe the Almighty God that a bright future is now more assured for all of us at ICAN Lagos &amp; District Society</a:t>
            </a:r>
            <a:endParaRPr lang="en-NG" sz="2400" i="1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21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3125728"/>
            <a:ext cx="4114800" cy="83628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6000" dirty="0">
                <a:latin typeface="Century Gothic" panose="020B0502020202020204" pitchFamily="34" charset="0"/>
              </a:rPr>
              <a:t>Thank You </a:t>
            </a:r>
            <a:endParaRPr lang="en-US" sz="5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4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2788"/>
            <a:ext cx="5791200" cy="1046251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</a:rPr>
              <a:t>Table of Content</a:t>
            </a:r>
            <a:endParaRPr lang="en-GB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1381761"/>
            <a:ext cx="9534879" cy="5561229"/>
          </a:xfrm>
        </p:spPr>
        <p:txBody>
          <a:bodyPr/>
          <a:lstStyle/>
          <a:p>
            <a:pPr>
              <a:buNone/>
            </a:pPr>
            <a:endParaRPr lang="en-GB" altLang="en-US" sz="3100" dirty="0">
              <a:solidFill>
                <a:srgbClr val="FF0000"/>
              </a:solidFill>
            </a:endParaRPr>
          </a:p>
          <a:p>
            <a:endParaRPr lang="en-GB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95401" y="2401669"/>
            <a:ext cx="256032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endParaRPr lang="en-GB" altLang="en-US" sz="5400" dirty="0">
              <a:latin typeface="Century Gothic" panose="020B0502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55721" y="2414112"/>
            <a:ext cx="2459196" cy="6463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endParaRPr lang="en-GB" alt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48400" y="2401669"/>
            <a:ext cx="2459196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lang="en-GB" alt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r="44305"/>
          <a:stretch>
            <a:fillRect/>
          </a:stretch>
        </p:blipFill>
        <p:spPr bwMode="auto">
          <a:xfrm>
            <a:off x="1266287" y="3643787"/>
            <a:ext cx="7337583" cy="27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997696" cy="1327045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MEMBERS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9138EB3-99DB-47B0-887B-CDE0F9D2937E}" type="slidenum">
              <a:rPr lang="en-GB" altLang="en-US" smtClean="0">
                <a:solidFill>
                  <a:srgbClr val="FFFFFF"/>
                </a:solidFill>
                <a:latin typeface="Palatino Linotype" pitchFamily="18" charset="0"/>
              </a:rPr>
              <a:pPr/>
              <a:t>3</a:t>
            </a:fld>
            <a:endParaRPr lang="en-GB" altLang="en-US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72E72-5596-F0DA-4641-D9AABA1A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17" y="1219200"/>
            <a:ext cx="30670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C528CC-673C-0049-9E8D-AF7C1EDAD563}"/>
              </a:ext>
            </a:extLst>
          </p:cNvPr>
          <p:cNvSpPr txBox="1"/>
          <p:nvPr/>
        </p:nvSpPr>
        <p:spPr>
          <a:xfrm>
            <a:off x="244729" y="1266143"/>
            <a:ext cx="9568966" cy="511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23" b="1" spc="495" dirty="0">
                <a:solidFill>
                  <a:schemeClr val="tx2"/>
                </a:solidFill>
                <a:latin typeface="Century Gothic" panose="020B0502020202020204" pitchFamily="34" charset="0"/>
              </a:rPr>
              <a:t>Helicopter View of Our District Potentials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E4115-5E58-2543-AE84-4E0ABD3F96A3}"/>
              </a:ext>
            </a:extLst>
          </p:cNvPr>
          <p:cNvSpPr/>
          <p:nvPr/>
        </p:nvSpPr>
        <p:spPr>
          <a:xfrm>
            <a:off x="4463268" y="1856210"/>
            <a:ext cx="1131865" cy="377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145A877-1C58-E84B-886D-18CC06E00FBC}"/>
              </a:ext>
            </a:extLst>
          </p:cNvPr>
          <p:cNvSpPr>
            <a:spLocks/>
          </p:cNvSpPr>
          <p:nvPr/>
        </p:nvSpPr>
        <p:spPr bwMode="auto">
          <a:xfrm>
            <a:off x="618496" y="5018544"/>
            <a:ext cx="2137410" cy="1288732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58406AD3-CC94-6442-9894-025135A7961E}"/>
              </a:ext>
            </a:extLst>
          </p:cNvPr>
          <p:cNvSpPr>
            <a:spLocks/>
          </p:cNvSpPr>
          <p:nvPr/>
        </p:nvSpPr>
        <p:spPr bwMode="auto">
          <a:xfrm>
            <a:off x="2174405" y="5715297"/>
            <a:ext cx="586740" cy="59197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11" name="Isosceles Triangle 102">
            <a:extLst>
              <a:ext uri="{FF2B5EF4-FFF2-40B4-BE49-F238E27FC236}">
                <a16:creationId xmlns:a16="http://schemas.microsoft.com/office/drawing/2014/main" id="{F65957D4-53CD-3E4F-906A-5340B2F3D676}"/>
              </a:ext>
            </a:extLst>
          </p:cNvPr>
          <p:cNvSpPr/>
          <p:nvPr/>
        </p:nvSpPr>
        <p:spPr>
          <a:xfrm>
            <a:off x="1934289" y="4782622"/>
            <a:ext cx="210549" cy="21054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651056"/>
              <a:satOff val="-5209"/>
              <a:lumOff val="-1814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169CB1B-12F0-6648-922D-47760AFC8A23}"/>
              </a:ext>
            </a:extLst>
          </p:cNvPr>
          <p:cNvSpPr>
            <a:spLocks/>
          </p:cNvSpPr>
          <p:nvPr/>
        </p:nvSpPr>
        <p:spPr bwMode="auto">
          <a:xfrm>
            <a:off x="2174405" y="4426566"/>
            <a:ext cx="2137410" cy="1288732"/>
          </a:xfrm>
          <a:prstGeom prst="rect">
            <a:avLst/>
          </a:prstGeom>
          <a:solidFill>
            <a:srgbClr val="0070C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21EF20E-B014-BC4A-8D89-6E28A87EB614}"/>
              </a:ext>
            </a:extLst>
          </p:cNvPr>
          <p:cNvSpPr>
            <a:spLocks/>
          </p:cNvSpPr>
          <p:nvPr/>
        </p:nvSpPr>
        <p:spPr bwMode="auto">
          <a:xfrm>
            <a:off x="3730314" y="5123319"/>
            <a:ext cx="586740" cy="59197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18" name="Isosceles Triangle 109">
            <a:extLst>
              <a:ext uri="{FF2B5EF4-FFF2-40B4-BE49-F238E27FC236}">
                <a16:creationId xmlns:a16="http://schemas.microsoft.com/office/drawing/2014/main" id="{DD640EC1-5AD1-624C-A84D-45F8D31B6302}"/>
              </a:ext>
            </a:extLst>
          </p:cNvPr>
          <p:cNvSpPr/>
          <p:nvPr/>
        </p:nvSpPr>
        <p:spPr>
          <a:xfrm>
            <a:off x="3472278" y="4173897"/>
            <a:ext cx="210549" cy="21054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1953167"/>
              <a:satOff val="-15628"/>
              <a:lumOff val="-5442"/>
              <a:alphaOff val="0"/>
            </a:schemeClr>
          </a:fillRef>
          <a:effectRef idx="0">
            <a:schemeClr val="accent4">
              <a:hueOff val="1953167"/>
              <a:satOff val="-15628"/>
              <a:lumOff val="-5442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1A329D-D06E-954E-8175-98F7B863EBFF}"/>
              </a:ext>
            </a:extLst>
          </p:cNvPr>
          <p:cNvSpPr>
            <a:spLocks/>
          </p:cNvSpPr>
          <p:nvPr/>
        </p:nvSpPr>
        <p:spPr bwMode="auto">
          <a:xfrm>
            <a:off x="3735553" y="3834586"/>
            <a:ext cx="2137410" cy="1288732"/>
          </a:xfrm>
          <a:prstGeom prst="rect">
            <a:avLst/>
          </a:prstGeom>
          <a:solidFill>
            <a:srgbClr val="7030A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C585924-3BAC-1441-8985-0E63D678A2B5}"/>
              </a:ext>
            </a:extLst>
          </p:cNvPr>
          <p:cNvSpPr>
            <a:spLocks/>
          </p:cNvSpPr>
          <p:nvPr/>
        </p:nvSpPr>
        <p:spPr bwMode="auto">
          <a:xfrm>
            <a:off x="5280984" y="4531340"/>
            <a:ext cx="586740" cy="59197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25" name="Isosceles Triangle 116">
            <a:extLst>
              <a:ext uri="{FF2B5EF4-FFF2-40B4-BE49-F238E27FC236}">
                <a16:creationId xmlns:a16="http://schemas.microsoft.com/office/drawing/2014/main" id="{2A47968B-275F-A047-9EF0-FAF49D2E9B01}"/>
              </a:ext>
            </a:extLst>
          </p:cNvPr>
          <p:cNvSpPr/>
          <p:nvPr/>
        </p:nvSpPr>
        <p:spPr>
          <a:xfrm>
            <a:off x="5028750" y="3590441"/>
            <a:ext cx="210549" cy="210549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3255278"/>
              <a:satOff val="-26046"/>
              <a:lumOff val="-9069"/>
              <a:alphaOff val="0"/>
            </a:schemeClr>
          </a:fillRef>
          <a:effectRef idx="0">
            <a:schemeClr val="accent4">
              <a:hueOff val="3255278"/>
              <a:satOff val="-26046"/>
              <a:lumOff val="-906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3631BC-C08C-7746-9A89-8C67AA916956}"/>
              </a:ext>
            </a:extLst>
          </p:cNvPr>
          <p:cNvSpPr>
            <a:spLocks/>
          </p:cNvSpPr>
          <p:nvPr/>
        </p:nvSpPr>
        <p:spPr bwMode="auto">
          <a:xfrm>
            <a:off x="5280984" y="3247846"/>
            <a:ext cx="2137410" cy="1288732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38E21C7C-DB74-5C4F-972D-146B584EFF71}"/>
              </a:ext>
            </a:extLst>
          </p:cNvPr>
          <p:cNvSpPr>
            <a:spLocks/>
          </p:cNvSpPr>
          <p:nvPr/>
        </p:nvSpPr>
        <p:spPr bwMode="auto">
          <a:xfrm>
            <a:off x="6831653" y="3934122"/>
            <a:ext cx="586740" cy="59197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32" name="Isosceles Triangle 123">
            <a:extLst>
              <a:ext uri="{FF2B5EF4-FFF2-40B4-BE49-F238E27FC236}">
                <a16:creationId xmlns:a16="http://schemas.microsoft.com/office/drawing/2014/main" id="{CCC7C2F3-8EB4-E048-8544-2C7783264695}"/>
              </a:ext>
            </a:extLst>
          </p:cNvPr>
          <p:cNvSpPr/>
          <p:nvPr/>
        </p:nvSpPr>
        <p:spPr>
          <a:xfrm>
            <a:off x="6579300" y="3005735"/>
            <a:ext cx="210549" cy="210549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4557389"/>
              <a:satOff val="-36465"/>
              <a:lumOff val="-12697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AutoShape 13">
            <a:extLst>
              <a:ext uri="{FF2B5EF4-FFF2-40B4-BE49-F238E27FC236}">
                <a16:creationId xmlns:a16="http://schemas.microsoft.com/office/drawing/2014/main" id="{FB40DF09-96ED-6F4B-95F0-6E858B7FE8AB}"/>
              </a:ext>
            </a:extLst>
          </p:cNvPr>
          <p:cNvSpPr>
            <a:spLocks/>
          </p:cNvSpPr>
          <p:nvPr/>
        </p:nvSpPr>
        <p:spPr bwMode="auto">
          <a:xfrm>
            <a:off x="6831654" y="2378214"/>
            <a:ext cx="2640330" cy="1838801"/>
          </a:xfrm>
          <a:prstGeom prst="rightArrow">
            <a:avLst>
              <a:gd name="adj1" fmla="val 69463"/>
              <a:gd name="adj2" fmla="val 28319"/>
            </a:avLst>
          </a:prstGeom>
          <a:solidFill>
            <a:schemeClr val="accent5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03B0FC84-37C5-8B4B-8E27-31409940CBF2}"/>
              </a:ext>
            </a:extLst>
          </p:cNvPr>
          <p:cNvSpPr txBox="1">
            <a:spLocks/>
          </p:cNvSpPr>
          <p:nvPr/>
        </p:nvSpPr>
        <p:spPr>
          <a:xfrm>
            <a:off x="737276" y="5674836"/>
            <a:ext cx="1550863" cy="928216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Banks &amp; Financial Institutions </a:t>
            </a:r>
          </a:p>
          <a:p>
            <a:pPr>
              <a:lnSpc>
                <a:spcPts val="1527"/>
              </a:lnSpc>
            </a:pPr>
            <a:endParaRPr lang="en-US" sz="198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8651D618-0702-BD4E-9175-B57560717DF1}"/>
              </a:ext>
            </a:extLst>
          </p:cNvPr>
          <p:cNvSpPr txBox="1">
            <a:spLocks/>
          </p:cNvSpPr>
          <p:nvPr/>
        </p:nvSpPr>
        <p:spPr>
          <a:xfrm>
            <a:off x="2255338" y="5022540"/>
            <a:ext cx="1550863" cy="670325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8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Professional Services Firms</a:t>
            </a:r>
          </a:p>
        </p:txBody>
      </p:sp>
      <p:sp>
        <p:nvSpPr>
          <p:cNvPr id="22" name="Freeform 993">
            <a:extLst>
              <a:ext uri="{FF2B5EF4-FFF2-40B4-BE49-F238E27FC236}">
                <a16:creationId xmlns:a16="http://schemas.microsoft.com/office/drawing/2014/main" id="{4D8D9555-EF94-F847-8C84-F68C0F622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4712" y="2787116"/>
            <a:ext cx="323893" cy="323893"/>
          </a:xfrm>
          <a:custGeom>
            <a:avLst/>
            <a:gdLst>
              <a:gd name="T0" fmla="*/ 145001 w 285390"/>
              <a:gd name="T1" fmla="*/ 154383 h 285390"/>
              <a:gd name="T2" fmla="*/ 119473 w 285390"/>
              <a:gd name="T3" fmla="*/ 145193 h 285390"/>
              <a:gd name="T4" fmla="*/ 114878 w 285390"/>
              <a:gd name="T5" fmla="*/ 149406 h 285390"/>
              <a:gd name="T6" fmla="*/ 100135 w 285390"/>
              <a:gd name="T7" fmla="*/ 149406 h 285390"/>
              <a:gd name="T8" fmla="*/ 95539 w 285390"/>
              <a:gd name="T9" fmla="*/ 145193 h 285390"/>
              <a:gd name="T10" fmla="*/ 145001 w 285390"/>
              <a:gd name="T11" fmla="*/ 130450 h 285390"/>
              <a:gd name="T12" fmla="*/ 119473 w 285390"/>
              <a:gd name="T13" fmla="*/ 121260 h 285390"/>
              <a:gd name="T14" fmla="*/ 114878 w 285390"/>
              <a:gd name="T15" fmla="*/ 125855 h 285390"/>
              <a:gd name="T16" fmla="*/ 100135 w 285390"/>
              <a:gd name="T17" fmla="*/ 125855 h 285390"/>
              <a:gd name="T18" fmla="*/ 95539 w 285390"/>
              <a:gd name="T19" fmla="*/ 121260 h 285390"/>
              <a:gd name="T20" fmla="*/ 145001 w 285390"/>
              <a:gd name="T21" fmla="*/ 106518 h 285390"/>
              <a:gd name="T22" fmla="*/ 119473 w 285390"/>
              <a:gd name="T23" fmla="*/ 97327 h 285390"/>
              <a:gd name="T24" fmla="*/ 114878 w 285390"/>
              <a:gd name="T25" fmla="*/ 101540 h 285390"/>
              <a:gd name="T26" fmla="*/ 100135 w 285390"/>
              <a:gd name="T27" fmla="*/ 101540 h 285390"/>
              <a:gd name="T28" fmla="*/ 95539 w 285390"/>
              <a:gd name="T29" fmla="*/ 97327 h 285390"/>
              <a:gd name="T30" fmla="*/ 208653 w 285390"/>
              <a:gd name="T31" fmla="*/ 112239 h 285390"/>
              <a:gd name="T32" fmla="*/ 208653 w 285390"/>
              <a:gd name="T33" fmla="*/ 82967 h 285390"/>
              <a:gd name="T34" fmla="*/ 212987 w 285390"/>
              <a:gd name="T35" fmla="*/ 162833 h 285390"/>
              <a:gd name="T36" fmla="*/ 204317 w 285390"/>
              <a:gd name="T37" fmla="*/ 120189 h 285390"/>
              <a:gd name="T38" fmla="*/ 75650 w 285390"/>
              <a:gd name="T39" fmla="*/ 80536 h 285390"/>
              <a:gd name="T40" fmla="*/ 164914 w 285390"/>
              <a:gd name="T41" fmla="*/ 80536 h 285390"/>
              <a:gd name="T42" fmla="*/ 169592 w 285390"/>
              <a:gd name="T43" fmla="*/ 71798 h 285390"/>
              <a:gd name="T44" fmla="*/ 169592 w 285390"/>
              <a:gd name="T45" fmla="*/ 179931 h 285390"/>
              <a:gd name="T46" fmla="*/ 67011 w 285390"/>
              <a:gd name="T47" fmla="*/ 76169 h 285390"/>
              <a:gd name="T48" fmla="*/ 42633 w 285390"/>
              <a:gd name="T49" fmla="*/ 68166 h 285390"/>
              <a:gd name="T50" fmla="*/ 31034 w 285390"/>
              <a:gd name="T51" fmla="*/ 99049 h 285390"/>
              <a:gd name="T52" fmla="*/ 42633 w 285390"/>
              <a:gd name="T53" fmla="*/ 149917 h 285390"/>
              <a:gd name="T54" fmla="*/ 31034 w 285390"/>
              <a:gd name="T55" fmla="*/ 180437 h 285390"/>
              <a:gd name="T56" fmla="*/ 42633 w 285390"/>
              <a:gd name="T57" fmla="*/ 209504 h 285390"/>
              <a:gd name="T58" fmla="*/ 42633 w 285390"/>
              <a:gd name="T59" fmla="*/ 43821 h 285390"/>
              <a:gd name="T60" fmla="*/ 251731 w 285390"/>
              <a:gd name="T61" fmla="*/ 39097 h 285390"/>
              <a:gd name="T62" fmla="*/ 38282 w 285390"/>
              <a:gd name="T63" fmla="*/ 218225 h 285390"/>
              <a:gd name="T64" fmla="*/ 26687 w 285390"/>
              <a:gd name="T65" fmla="*/ 189157 h 285390"/>
              <a:gd name="T66" fmla="*/ 26687 w 285390"/>
              <a:gd name="T67" fmla="*/ 145557 h 285390"/>
              <a:gd name="T68" fmla="*/ 26687 w 285390"/>
              <a:gd name="T69" fmla="*/ 107769 h 285390"/>
              <a:gd name="T70" fmla="*/ 26687 w 285390"/>
              <a:gd name="T71" fmla="*/ 63804 h 285390"/>
              <a:gd name="T72" fmla="*/ 38282 w 285390"/>
              <a:gd name="T73" fmla="*/ 35101 h 285390"/>
              <a:gd name="T74" fmla="*/ 8681 w 285390"/>
              <a:gd name="T75" fmla="*/ 278152 h 285390"/>
              <a:gd name="T76" fmla="*/ 79575 w 285390"/>
              <a:gd name="T77" fmla="*/ 243429 h 285390"/>
              <a:gd name="T78" fmla="*/ 227151 w 285390"/>
              <a:gd name="T79" fmla="*/ 278152 h 285390"/>
              <a:gd name="T80" fmla="*/ 259343 w 285390"/>
              <a:gd name="T81" fmla="*/ 8681 h 285390"/>
              <a:gd name="T82" fmla="*/ 259343 w 285390"/>
              <a:gd name="T83" fmla="*/ 0 h 285390"/>
              <a:gd name="T84" fmla="*/ 282493 w 285390"/>
              <a:gd name="T85" fmla="*/ 286832 h 285390"/>
              <a:gd name="T86" fmla="*/ 204363 w 285390"/>
              <a:gd name="T87" fmla="*/ 252109 h 285390"/>
              <a:gd name="T88" fmla="*/ 62212 w 285390"/>
              <a:gd name="T89" fmla="*/ 286832 h 285390"/>
              <a:gd name="T90" fmla="*/ 0 w 285390"/>
              <a:gd name="T91" fmla="*/ 27851 h 2853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5390" h="285390">
                <a:moveTo>
                  <a:pt x="144272" y="144463"/>
                </a:moveTo>
                <a:cubicBezTo>
                  <a:pt x="146939" y="144463"/>
                  <a:pt x="148844" y="146368"/>
                  <a:pt x="148844" y="148654"/>
                </a:cubicBezTo>
                <a:cubicBezTo>
                  <a:pt x="148844" y="151702"/>
                  <a:pt x="146939" y="153607"/>
                  <a:pt x="144272" y="153607"/>
                </a:cubicBezTo>
                <a:cubicBezTo>
                  <a:pt x="141986" y="153607"/>
                  <a:pt x="139700" y="151702"/>
                  <a:pt x="139700" y="148654"/>
                </a:cubicBezTo>
                <a:cubicBezTo>
                  <a:pt x="139700" y="146368"/>
                  <a:pt x="141986" y="144463"/>
                  <a:pt x="144272" y="144463"/>
                </a:cubicBezTo>
                <a:close/>
                <a:moveTo>
                  <a:pt x="118872" y="144463"/>
                </a:moveTo>
                <a:cubicBezTo>
                  <a:pt x="121539" y="144463"/>
                  <a:pt x="123444" y="146368"/>
                  <a:pt x="123444" y="148654"/>
                </a:cubicBezTo>
                <a:cubicBezTo>
                  <a:pt x="123444" y="151702"/>
                  <a:pt x="121539" y="153607"/>
                  <a:pt x="118872" y="153607"/>
                </a:cubicBezTo>
                <a:cubicBezTo>
                  <a:pt x="116586" y="153607"/>
                  <a:pt x="114300" y="151702"/>
                  <a:pt x="114300" y="148654"/>
                </a:cubicBezTo>
                <a:cubicBezTo>
                  <a:pt x="114300" y="146368"/>
                  <a:pt x="116586" y="144463"/>
                  <a:pt x="118872" y="144463"/>
                </a:cubicBezTo>
                <a:close/>
                <a:moveTo>
                  <a:pt x="95059" y="144463"/>
                </a:moveTo>
                <a:cubicBezTo>
                  <a:pt x="97345" y="144463"/>
                  <a:pt x="99631" y="146368"/>
                  <a:pt x="99631" y="148654"/>
                </a:cubicBezTo>
                <a:cubicBezTo>
                  <a:pt x="99631" y="151702"/>
                  <a:pt x="97345" y="153607"/>
                  <a:pt x="95059" y="153607"/>
                </a:cubicBezTo>
                <a:cubicBezTo>
                  <a:pt x="92773" y="153607"/>
                  <a:pt x="90487" y="151702"/>
                  <a:pt x="90487" y="148654"/>
                </a:cubicBezTo>
                <a:cubicBezTo>
                  <a:pt x="90487" y="146368"/>
                  <a:pt x="92773" y="144463"/>
                  <a:pt x="95059" y="144463"/>
                </a:cubicBezTo>
                <a:close/>
                <a:moveTo>
                  <a:pt x="144272" y="120650"/>
                </a:moveTo>
                <a:cubicBezTo>
                  <a:pt x="146939" y="120650"/>
                  <a:pt x="148844" y="122555"/>
                  <a:pt x="148844" y="125222"/>
                </a:cubicBezTo>
                <a:cubicBezTo>
                  <a:pt x="148844" y="127508"/>
                  <a:pt x="146939" y="129794"/>
                  <a:pt x="144272" y="129794"/>
                </a:cubicBezTo>
                <a:cubicBezTo>
                  <a:pt x="141986" y="129794"/>
                  <a:pt x="139700" y="127508"/>
                  <a:pt x="139700" y="125222"/>
                </a:cubicBezTo>
                <a:cubicBezTo>
                  <a:pt x="139700" y="122555"/>
                  <a:pt x="141986" y="120650"/>
                  <a:pt x="144272" y="120650"/>
                </a:cubicBezTo>
                <a:close/>
                <a:moveTo>
                  <a:pt x="118872" y="120650"/>
                </a:moveTo>
                <a:cubicBezTo>
                  <a:pt x="121539" y="120650"/>
                  <a:pt x="123444" y="122555"/>
                  <a:pt x="123444" y="125222"/>
                </a:cubicBezTo>
                <a:cubicBezTo>
                  <a:pt x="123444" y="127508"/>
                  <a:pt x="121539" y="129794"/>
                  <a:pt x="118872" y="129794"/>
                </a:cubicBezTo>
                <a:cubicBezTo>
                  <a:pt x="116586" y="129794"/>
                  <a:pt x="114300" y="127508"/>
                  <a:pt x="114300" y="125222"/>
                </a:cubicBezTo>
                <a:cubicBezTo>
                  <a:pt x="114300" y="122555"/>
                  <a:pt x="116586" y="120650"/>
                  <a:pt x="118872" y="120650"/>
                </a:cubicBezTo>
                <a:close/>
                <a:moveTo>
                  <a:pt x="95059" y="120650"/>
                </a:moveTo>
                <a:cubicBezTo>
                  <a:pt x="97345" y="120650"/>
                  <a:pt x="99631" y="122555"/>
                  <a:pt x="99631" y="125222"/>
                </a:cubicBezTo>
                <a:cubicBezTo>
                  <a:pt x="99631" y="127508"/>
                  <a:pt x="97345" y="129794"/>
                  <a:pt x="95059" y="129794"/>
                </a:cubicBezTo>
                <a:cubicBezTo>
                  <a:pt x="92773" y="129794"/>
                  <a:pt x="90487" y="127508"/>
                  <a:pt x="90487" y="125222"/>
                </a:cubicBezTo>
                <a:cubicBezTo>
                  <a:pt x="90487" y="122555"/>
                  <a:pt x="92773" y="120650"/>
                  <a:pt x="95059" y="120650"/>
                </a:cubicBezTo>
                <a:close/>
                <a:moveTo>
                  <a:pt x="144272" y="96838"/>
                </a:moveTo>
                <a:cubicBezTo>
                  <a:pt x="146939" y="96838"/>
                  <a:pt x="148844" y="98743"/>
                  <a:pt x="148844" y="101029"/>
                </a:cubicBezTo>
                <a:cubicBezTo>
                  <a:pt x="148844" y="103696"/>
                  <a:pt x="146939" y="105982"/>
                  <a:pt x="144272" y="105982"/>
                </a:cubicBezTo>
                <a:cubicBezTo>
                  <a:pt x="141986" y="105982"/>
                  <a:pt x="139700" y="103696"/>
                  <a:pt x="139700" y="101029"/>
                </a:cubicBezTo>
                <a:cubicBezTo>
                  <a:pt x="139700" y="98743"/>
                  <a:pt x="141986" y="96838"/>
                  <a:pt x="144272" y="96838"/>
                </a:cubicBezTo>
                <a:close/>
                <a:moveTo>
                  <a:pt x="118872" y="96838"/>
                </a:moveTo>
                <a:cubicBezTo>
                  <a:pt x="121539" y="96838"/>
                  <a:pt x="123444" y="98743"/>
                  <a:pt x="123444" y="101029"/>
                </a:cubicBezTo>
                <a:cubicBezTo>
                  <a:pt x="123444" y="103696"/>
                  <a:pt x="121539" y="105982"/>
                  <a:pt x="118872" y="105982"/>
                </a:cubicBezTo>
                <a:cubicBezTo>
                  <a:pt x="116586" y="105982"/>
                  <a:pt x="114300" y="103696"/>
                  <a:pt x="114300" y="101029"/>
                </a:cubicBezTo>
                <a:cubicBezTo>
                  <a:pt x="114300" y="98743"/>
                  <a:pt x="116586" y="96838"/>
                  <a:pt x="118872" y="96838"/>
                </a:cubicBezTo>
                <a:close/>
                <a:moveTo>
                  <a:pt x="95059" y="96838"/>
                </a:moveTo>
                <a:cubicBezTo>
                  <a:pt x="97345" y="96838"/>
                  <a:pt x="99631" y="98743"/>
                  <a:pt x="99631" y="101029"/>
                </a:cubicBezTo>
                <a:cubicBezTo>
                  <a:pt x="99631" y="103696"/>
                  <a:pt x="97345" y="105982"/>
                  <a:pt x="95059" y="105982"/>
                </a:cubicBezTo>
                <a:cubicBezTo>
                  <a:pt x="92773" y="105982"/>
                  <a:pt x="90487" y="103696"/>
                  <a:pt x="90487" y="101029"/>
                </a:cubicBezTo>
                <a:cubicBezTo>
                  <a:pt x="90487" y="98743"/>
                  <a:pt x="92773" y="96838"/>
                  <a:pt x="95059" y="96838"/>
                </a:cubicBezTo>
                <a:close/>
                <a:moveTo>
                  <a:pt x="207603" y="91180"/>
                </a:moveTo>
                <a:cubicBezTo>
                  <a:pt x="202211" y="91180"/>
                  <a:pt x="197539" y="95854"/>
                  <a:pt x="197539" y="101247"/>
                </a:cubicBezTo>
                <a:cubicBezTo>
                  <a:pt x="197539" y="107000"/>
                  <a:pt x="202211" y="111675"/>
                  <a:pt x="207603" y="111675"/>
                </a:cubicBezTo>
                <a:cubicBezTo>
                  <a:pt x="213354" y="111675"/>
                  <a:pt x="218026" y="107000"/>
                  <a:pt x="218026" y="101247"/>
                </a:cubicBezTo>
                <a:cubicBezTo>
                  <a:pt x="218026" y="95854"/>
                  <a:pt x="213354" y="91180"/>
                  <a:pt x="207603" y="91180"/>
                </a:cubicBezTo>
                <a:close/>
                <a:moveTo>
                  <a:pt x="207603" y="82550"/>
                </a:moveTo>
                <a:cubicBezTo>
                  <a:pt x="218026" y="82550"/>
                  <a:pt x="226653" y="91180"/>
                  <a:pt x="226653" y="101247"/>
                </a:cubicBezTo>
                <a:cubicBezTo>
                  <a:pt x="226653" y="110237"/>
                  <a:pt x="220183" y="117787"/>
                  <a:pt x="211916" y="119585"/>
                </a:cubicBezTo>
                <a:lnTo>
                  <a:pt x="211916" y="162014"/>
                </a:lnTo>
                <a:cubicBezTo>
                  <a:pt x="211916" y="164531"/>
                  <a:pt x="210119" y="166329"/>
                  <a:pt x="207603" y="166329"/>
                </a:cubicBezTo>
                <a:cubicBezTo>
                  <a:pt x="205446" y="166329"/>
                  <a:pt x="203290" y="164531"/>
                  <a:pt x="203290" y="162014"/>
                </a:cubicBezTo>
                <a:lnTo>
                  <a:pt x="203290" y="119585"/>
                </a:lnTo>
                <a:cubicBezTo>
                  <a:pt x="195023" y="117787"/>
                  <a:pt x="188912" y="110237"/>
                  <a:pt x="188912" y="101247"/>
                </a:cubicBezTo>
                <a:cubicBezTo>
                  <a:pt x="188912" y="91180"/>
                  <a:pt x="197539" y="82550"/>
                  <a:pt x="207603" y="82550"/>
                </a:cubicBezTo>
                <a:close/>
                <a:moveTo>
                  <a:pt x="75270" y="80132"/>
                </a:moveTo>
                <a:lnTo>
                  <a:pt x="75270" y="170332"/>
                </a:lnTo>
                <a:lnTo>
                  <a:pt x="164084" y="170332"/>
                </a:lnTo>
                <a:lnTo>
                  <a:pt x="164084" y="80132"/>
                </a:lnTo>
                <a:lnTo>
                  <a:pt x="75270" y="80132"/>
                </a:lnTo>
                <a:close/>
                <a:moveTo>
                  <a:pt x="70972" y="71438"/>
                </a:moveTo>
                <a:lnTo>
                  <a:pt x="168739" y="71438"/>
                </a:lnTo>
                <a:cubicBezTo>
                  <a:pt x="170888" y="71438"/>
                  <a:pt x="172679" y="73611"/>
                  <a:pt x="172679" y="75785"/>
                </a:cubicBezTo>
                <a:lnTo>
                  <a:pt x="172679" y="174679"/>
                </a:lnTo>
                <a:cubicBezTo>
                  <a:pt x="172679" y="176853"/>
                  <a:pt x="170888" y="179026"/>
                  <a:pt x="168739" y="179026"/>
                </a:cubicBezTo>
                <a:lnTo>
                  <a:pt x="70972" y="179026"/>
                </a:lnTo>
                <a:cubicBezTo>
                  <a:pt x="68465" y="179026"/>
                  <a:pt x="66675" y="176853"/>
                  <a:pt x="66675" y="174679"/>
                </a:cubicBezTo>
                <a:lnTo>
                  <a:pt x="66675" y="75785"/>
                </a:lnTo>
                <a:cubicBezTo>
                  <a:pt x="66675" y="73611"/>
                  <a:pt x="68465" y="71438"/>
                  <a:pt x="70972" y="71438"/>
                </a:cubicBezTo>
                <a:close/>
                <a:moveTo>
                  <a:pt x="42417" y="43601"/>
                </a:moveTo>
                <a:lnTo>
                  <a:pt x="42417" y="67822"/>
                </a:lnTo>
                <a:cubicBezTo>
                  <a:pt x="42417" y="70353"/>
                  <a:pt x="40253" y="72160"/>
                  <a:pt x="38090" y="72160"/>
                </a:cubicBezTo>
                <a:lnTo>
                  <a:pt x="30878" y="72160"/>
                </a:lnTo>
                <a:lnTo>
                  <a:pt x="30878" y="98551"/>
                </a:lnTo>
                <a:lnTo>
                  <a:pt x="38090" y="98551"/>
                </a:lnTo>
                <a:cubicBezTo>
                  <a:pt x="40253" y="98551"/>
                  <a:pt x="42417" y="100359"/>
                  <a:pt x="42417" y="102528"/>
                </a:cubicBezTo>
                <a:lnTo>
                  <a:pt x="42417" y="149163"/>
                </a:lnTo>
                <a:cubicBezTo>
                  <a:pt x="42417" y="151693"/>
                  <a:pt x="40253" y="153501"/>
                  <a:pt x="38090" y="153501"/>
                </a:cubicBezTo>
                <a:lnTo>
                  <a:pt x="30878" y="153501"/>
                </a:lnTo>
                <a:lnTo>
                  <a:pt x="30878" y="179530"/>
                </a:lnTo>
                <a:lnTo>
                  <a:pt x="38090" y="179530"/>
                </a:lnTo>
                <a:cubicBezTo>
                  <a:pt x="40253" y="179530"/>
                  <a:pt x="42417" y="181337"/>
                  <a:pt x="42417" y="183868"/>
                </a:cubicBezTo>
                <a:lnTo>
                  <a:pt x="42417" y="208450"/>
                </a:lnTo>
                <a:lnTo>
                  <a:pt x="241811" y="208450"/>
                </a:lnTo>
                <a:lnTo>
                  <a:pt x="241811" y="43601"/>
                </a:lnTo>
                <a:lnTo>
                  <a:pt x="42417" y="43601"/>
                </a:lnTo>
                <a:close/>
                <a:moveTo>
                  <a:pt x="38090" y="34925"/>
                </a:moveTo>
                <a:lnTo>
                  <a:pt x="246138" y="34925"/>
                </a:lnTo>
                <a:cubicBezTo>
                  <a:pt x="248301" y="34925"/>
                  <a:pt x="250465" y="36732"/>
                  <a:pt x="250465" y="38901"/>
                </a:cubicBezTo>
                <a:lnTo>
                  <a:pt x="250465" y="212789"/>
                </a:lnTo>
                <a:cubicBezTo>
                  <a:pt x="250465" y="215319"/>
                  <a:pt x="248301" y="217127"/>
                  <a:pt x="246138" y="217127"/>
                </a:cubicBezTo>
                <a:lnTo>
                  <a:pt x="38090" y="217127"/>
                </a:lnTo>
                <a:cubicBezTo>
                  <a:pt x="35566" y="217127"/>
                  <a:pt x="33763" y="215319"/>
                  <a:pt x="33763" y="212789"/>
                </a:cubicBezTo>
                <a:lnTo>
                  <a:pt x="33763" y="188206"/>
                </a:lnTo>
                <a:lnTo>
                  <a:pt x="26552" y="188206"/>
                </a:lnTo>
                <a:cubicBezTo>
                  <a:pt x="24028" y="188206"/>
                  <a:pt x="22225" y="186037"/>
                  <a:pt x="22225" y="183868"/>
                </a:cubicBezTo>
                <a:lnTo>
                  <a:pt x="22225" y="149163"/>
                </a:lnTo>
                <a:cubicBezTo>
                  <a:pt x="22225" y="146632"/>
                  <a:pt x="24028" y="144825"/>
                  <a:pt x="26552" y="144825"/>
                </a:cubicBezTo>
                <a:lnTo>
                  <a:pt x="33763" y="144825"/>
                </a:lnTo>
                <a:lnTo>
                  <a:pt x="33763" y="107227"/>
                </a:lnTo>
                <a:lnTo>
                  <a:pt x="26552" y="107227"/>
                </a:lnTo>
                <a:cubicBezTo>
                  <a:pt x="24028" y="107227"/>
                  <a:pt x="22225" y="105058"/>
                  <a:pt x="22225" y="102528"/>
                </a:cubicBezTo>
                <a:lnTo>
                  <a:pt x="22225" y="67822"/>
                </a:lnTo>
                <a:cubicBezTo>
                  <a:pt x="22225" y="65653"/>
                  <a:pt x="24028" y="63484"/>
                  <a:pt x="26552" y="63484"/>
                </a:cubicBezTo>
                <a:lnTo>
                  <a:pt x="33763" y="63484"/>
                </a:lnTo>
                <a:lnTo>
                  <a:pt x="33763" y="38901"/>
                </a:lnTo>
                <a:cubicBezTo>
                  <a:pt x="33763" y="36732"/>
                  <a:pt x="35566" y="34925"/>
                  <a:pt x="38090" y="34925"/>
                </a:cubicBezTo>
                <a:close/>
                <a:moveTo>
                  <a:pt x="27351" y="8637"/>
                </a:moveTo>
                <a:cubicBezTo>
                  <a:pt x="16914" y="8637"/>
                  <a:pt x="8637" y="17274"/>
                  <a:pt x="8637" y="27711"/>
                </a:cubicBezTo>
                <a:lnTo>
                  <a:pt x="8637" y="276753"/>
                </a:lnTo>
                <a:lnTo>
                  <a:pt x="59021" y="276753"/>
                </a:lnTo>
                <a:lnTo>
                  <a:pt x="75216" y="244723"/>
                </a:lnTo>
                <a:cubicBezTo>
                  <a:pt x="75936" y="243284"/>
                  <a:pt x="77375" y="242204"/>
                  <a:pt x="79175" y="242204"/>
                </a:cubicBezTo>
                <a:lnTo>
                  <a:pt x="205855" y="242204"/>
                </a:lnTo>
                <a:cubicBezTo>
                  <a:pt x="207655" y="242204"/>
                  <a:pt x="209094" y="243284"/>
                  <a:pt x="209814" y="244723"/>
                </a:cubicBezTo>
                <a:lnTo>
                  <a:pt x="226009" y="276753"/>
                </a:lnTo>
                <a:lnTo>
                  <a:pt x="276393" y="276753"/>
                </a:lnTo>
                <a:lnTo>
                  <a:pt x="276393" y="27711"/>
                </a:lnTo>
                <a:cubicBezTo>
                  <a:pt x="276393" y="17274"/>
                  <a:pt x="268116" y="8637"/>
                  <a:pt x="258039" y="8637"/>
                </a:cubicBezTo>
                <a:lnTo>
                  <a:pt x="27351" y="8637"/>
                </a:lnTo>
                <a:close/>
                <a:moveTo>
                  <a:pt x="27351" y="0"/>
                </a:moveTo>
                <a:lnTo>
                  <a:pt x="258039" y="0"/>
                </a:lnTo>
                <a:cubicBezTo>
                  <a:pt x="273154" y="0"/>
                  <a:pt x="285390" y="12236"/>
                  <a:pt x="285390" y="27711"/>
                </a:cubicBezTo>
                <a:lnTo>
                  <a:pt x="285390" y="281072"/>
                </a:lnTo>
                <a:cubicBezTo>
                  <a:pt x="285390" y="283591"/>
                  <a:pt x="283231" y="285390"/>
                  <a:pt x="281072" y="285390"/>
                </a:cubicBezTo>
                <a:lnTo>
                  <a:pt x="223490" y="285390"/>
                </a:lnTo>
                <a:cubicBezTo>
                  <a:pt x="221690" y="285390"/>
                  <a:pt x="220251" y="284671"/>
                  <a:pt x="219531" y="283231"/>
                </a:cubicBezTo>
                <a:lnTo>
                  <a:pt x="203336" y="250841"/>
                </a:lnTo>
                <a:lnTo>
                  <a:pt x="82054" y="250841"/>
                </a:lnTo>
                <a:lnTo>
                  <a:pt x="65499" y="283231"/>
                </a:lnTo>
                <a:cubicBezTo>
                  <a:pt x="65139" y="284671"/>
                  <a:pt x="63700" y="285390"/>
                  <a:pt x="61900" y="285390"/>
                </a:cubicBezTo>
                <a:lnTo>
                  <a:pt x="4318" y="285390"/>
                </a:lnTo>
                <a:cubicBezTo>
                  <a:pt x="1799" y="285390"/>
                  <a:pt x="0" y="283591"/>
                  <a:pt x="0" y="281072"/>
                </a:cubicBezTo>
                <a:lnTo>
                  <a:pt x="0" y="27711"/>
                </a:lnTo>
                <a:cubicBezTo>
                  <a:pt x="0" y="12236"/>
                  <a:pt x="12236" y="0"/>
                  <a:pt x="273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6" name="Freeform 1002">
            <a:extLst>
              <a:ext uri="{FF2B5EF4-FFF2-40B4-BE49-F238E27FC236}">
                <a16:creationId xmlns:a16="http://schemas.microsoft.com/office/drawing/2014/main" id="{EA3913E8-768E-5043-AF12-B0A778298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0556" y="5212359"/>
            <a:ext cx="298701" cy="323893"/>
          </a:xfrm>
          <a:custGeom>
            <a:avLst/>
            <a:gdLst>
              <a:gd name="T0" fmla="*/ 176799 w 263164"/>
              <a:gd name="T1" fmla="*/ 265032 h 285391"/>
              <a:gd name="T2" fmla="*/ 169137 w 263164"/>
              <a:gd name="T3" fmla="*/ 267868 h 285391"/>
              <a:gd name="T4" fmla="*/ 87729 w 263164"/>
              <a:gd name="T5" fmla="*/ 261841 h 285391"/>
              <a:gd name="T6" fmla="*/ 93858 w 263164"/>
              <a:gd name="T7" fmla="*/ 267868 h 285391"/>
              <a:gd name="T8" fmla="*/ 86197 w 263164"/>
              <a:gd name="T9" fmla="*/ 265032 h 285391"/>
              <a:gd name="T10" fmla="*/ 136893 w 263164"/>
              <a:gd name="T11" fmla="*/ 266258 h 285391"/>
              <a:gd name="T12" fmla="*/ 132295 w 263164"/>
              <a:gd name="T13" fmla="*/ 261663 h 285391"/>
              <a:gd name="T14" fmla="*/ 50817 w 263164"/>
              <a:gd name="T15" fmla="*/ 278159 h 285391"/>
              <a:gd name="T16" fmla="*/ 221054 w 263164"/>
              <a:gd name="T17" fmla="*/ 251789 h 285391"/>
              <a:gd name="T18" fmla="*/ 135870 w 263164"/>
              <a:gd name="T19" fmla="*/ 146360 h 285391"/>
              <a:gd name="T20" fmla="*/ 146048 w 263164"/>
              <a:gd name="T21" fmla="*/ 165254 h 285391"/>
              <a:gd name="T22" fmla="*/ 122057 w 263164"/>
              <a:gd name="T23" fmla="*/ 165981 h 285391"/>
              <a:gd name="T24" fmla="*/ 135870 w 263164"/>
              <a:gd name="T25" fmla="*/ 207401 h 285391"/>
              <a:gd name="T26" fmla="*/ 127145 w 263164"/>
              <a:gd name="T27" fmla="*/ 210307 h 285391"/>
              <a:gd name="T28" fmla="*/ 116968 w 263164"/>
              <a:gd name="T29" fmla="*/ 191414 h 285391"/>
              <a:gd name="T30" fmla="*/ 140959 w 263164"/>
              <a:gd name="T31" fmla="*/ 191050 h 285391"/>
              <a:gd name="T32" fmla="*/ 127145 w 263164"/>
              <a:gd name="T33" fmla="*/ 149631 h 285391"/>
              <a:gd name="T34" fmla="*/ 132126 w 263164"/>
              <a:gd name="T35" fmla="*/ 136693 h 285391"/>
              <a:gd name="T36" fmla="*/ 174510 w 263164"/>
              <a:gd name="T37" fmla="*/ 178334 h 285391"/>
              <a:gd name="T38" fmla="*/ 183205 w 263164"/>
              <a:gd name="T39" fmla="*/ 178334 h 285391"/>
              <a:gd name="T40" fmla="*/ 132126 w 263164"/>
              <a:gd name="T41" fmla="*/ 127640 h 285391"/>
              <a:gd name="T42" fmla="*/ 43558 w 263164"/>
              <a:gd name="T43" fmla="*/ 243481 h 285391"/>
              <a:gd name="T44" fmla="*/ 196009 w 263164"/>
              <a:gd name="T45" fmla="*/ 101872 h 285391"/>
              <a:gd name="T46" fmla="*/ 132125 w 263164"/>
              <a:gd name="T47" fmla="*/ 101872 h 285391"/>
              <a:gd name="T48" fmla="*/ 68238 w 263164"/>
              <a:gd name="T49" fmla="*/ 101872 h 285391"/>
              <a:gd name="T50" fmla="*/ 225046 w 263164"/>
              <a:gd name="T51" fmla="*/ 110179 h 285391"/>
              <a:gd name="T52" fmla="*/ 255900 w 263164"/>
              <a:gd name="T53" fmla="*/ 84170 h 285391"/>
              <a:gd name="T54" fmla="*/ 136480 w 263164"/>
              <a:gd name="T55" fmla="*/ 85615 h 285391"/>
              <a:gd name="T56" fmla="*/ 192016 w 263164"/>
              <a:gd name="T57" fmla="*/ 85615 h 285391"/>
              <a:gd name="T58" fmla="*/ 72594 w 263164"/>
              <a:gd name="T59" fmla="*/ 84170 h 285391"/>
              <a:gd name="T60" fmla="*/ 103086 w 263164"/>
              <a:gd name="T61" fmla="*/ 110179 h 285391"/>
              <a:gd name="T62" fmla="*/ 72594 w 263164"/>
              <a:gd name="T63" fmla="*/ 84170 h 285391"/>
              <a:gd name="T64" fmla="*/ 33395 w 263164"/>
              <a:gd name="T65" fmla="*/ 110179 h 285391"/>
              <a:gd name="T66" fmla="*/ 63884 w 263164"/>
              <a:gd name="T67" fmla="*/ 84170 h 285391"/>
              <a:gd name="T68" fmla="*/ 199275 w 263164"/>
              <a:gd name="T69" fmla="*/ 75500 h 285391"/>
              <a:gd name="T70" fmla="*/ 185120 w 263164"/>
              <a:gd name="T71" fmla="*/ 43711 h 285391"/>
              <a:gd name="T72" fmla="*/ 189475 w 263164"/>
              <a:gd name="T73" fmla="*/ 75500 h 285391"/>
              <a:gd name="T74" fmla="*/ 88567 w 263164"/>
              <a:gd name="T75" fmla="*/ 43711 h 285391"/>
              <a:gd name="T76" fmla="*/ 127769 w 263164"/>
              <a:gd name="T77" fmla="*/ 43711 h 285391"/>
              <a:gd name="T78" fmla="*/ 13793 w 263164"/>
              <a:gd name="T79" fmla="*/ 75500 h 285391"/>
              <a:gd name="T80" fmla="*/ 41380 w 263164"/>
              <a:gd name="T81" fmla="*/ 43711 h 285391"/>
              <a:gd name="T82" fmla="*/ 132295 w 263164"/>
              <a:gd name="T83" fmla="*/ 26756 h 285391"/>
              <a:gd name="T84" fmla="*/ 50817 w 263164"/>
              <a:gd name="T85" fmla="*/ 9030 h 285391"/>
              <a:gd name="T86" fmla="*/ 221054 w 263164"/>
              <a:gd name="T87" fmla="*/ 35041 h 285391"/>
              <a:gd name="T88" fmla="*/ 50817 w 263164"/>
              <a:gd name="T89" fmla="*/ 9030 h 285391"/>
              <a:gd name="T90" fmla="*/ 229765 w 263164"/>
              <a:gd name="T91" fmla="*/ 16254 h 285391"/>
              <a:gd name="T92" fmla="*/ 264610 w 263164"/>
              <a:gd name="T93" fmla="*/ 79835 h 285391"/>
              <a:gd name="T94" fmla="*/ 229765 w 263164"/>
              <a:gd name="T95" fmla="*/ 118850 h 285391"/>
              <a:gd name="T96" fmla="*/ 50817 w 263164"/>
              <a:gd name="T97" fmla="*/ 286829 h 285391"/>
              <a:gd name="T98" fmla="*/ 33395 w 263164"/>
              <a:gd name="T99" fmla="*/ 118850 h 285391"/>
              <a:gd name="T100" fmla="*/ 1087 w 263164"/>
              <a:gd name="T101" fmla="*/ 76945 h 285391"/>
              <a:gd name="T102" fmla="*/ 50817 w 263164"/>
              <a:gd name="T103" fmla="*/ 0 h 2853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3164" h="285391">
                <a:moveTo>
                  <a:pt x="168212" y="260527"/>
                </a:moveTo>
                <a:cubicBezTo>
                  <a:pt x="169736" y="258763"/>
                  <a:pt x="173165" y="258763"/>
                  <a:pt x="174689" y="260527"/>
                </a:cubicBezTo>
                <a:cubicBezTo>
                  <a:pt x="175451" y="261233"/>
                  <a:pt x="175832" y="262291"/>
                  <a:pt x="175832" y="263702"/>
                </a:cubicBezTo>
                <a:cubicBezTo>
                  <a:pt x="175832" y="264760"/>
                  <a:pt x="175451" y="265819"/>
                  <a:pt x="174689" y="266524"/>
                </a:cubicBezTo>
                <a:cubicBezTo>
                  <a:pt x="173927" y="267583"/>
                  <a:pt x="172403" y="267935"/>
                  <a:pt x="171641" y="267935"/>
                </a:cubicBezTo>
                <a:cubicBezTo>
                  <a:pt x="170117" y="267935"/>
                  <a:pt x="168974" y="267583"/>
                  <a:pt x="168212" y="266524"/>
                </a:cubicBezTo>
                <a:cubicBezTo>
                  <a:pt x="167450" y="265819"/>
                  <a:pt x="166688" y="264760"/>
                  <a:pt x="166688" y="263702"/>
                </a:cubicBezTo>
                <a:cubicBezTo>
                  <a:pt x="166688" y="262291"/>
                  <a:pt x="167450" y="261233"/>
                  <a:pt x="168212" y="260527"/>
                </a:cubicBezTo>
                <a:close/>
                <a:moveTo>
                  <a:pt x="87249" y="260527"/>
                </a:moveTo>
                <a:cubicBezTo>
                  <a:pt x="88773" y="258763"/>
                  <a:pt x="91821" y="258763"/>
                  <a:pt x="93345" y="260527"/>
                </a:cubicBezTo>
                <a:cubicBezTo>
                  <a:pt x="94488" y="261233"/>
                  <a:pt x="94869" y="262291"/>
                  <a:pt x="94869" y="263702"/>
                </a:cubicBezTo>
                <a:cubicBezTo>
                  <a:pt x="94869" y="264760"/>
                  <a:pt x="94488" y="265819"/>
                  <a:pt x="93345" y="266524"/>
                </a:cubicBezTo>
                <a:cubicBezTo>
                  <a:pt x="92583" y="267583"/>
                  <a:pt x="91440" y="267935"/>
                  <a:pt x="90297" y="267935"/>
                </a:cubicBezTo>
                <a:cubicBezTo>
                  <a:pt x="89154" y="267935"/>
                  <a:pt x="88011" y="267583"/>
                  <a:pt x="87249" y="266524"/>
                </a:cubicBezTo>
                <a:cubicBezTo>
                  <a:pt x="86106" y="265819"/>
                  <a:pt x="85725" y="264760"/>
                  <a:pt x="85725" y="263702"/>
                </a:cubicBezTo>
                <a:cubicBezTo>
                  <a:pt x="85725" y="262291"/>
                  <a:pt x="86106" y="261233"/>
                  <a:pt x="87249" y="260527"/>
                </a:cubicBezTo>
                <a:close/>
                <a:moveTo>
                  <a:pt x="131572" y="260350"/>
                </a:moveTo>
                <a:cubicBezTo>
                  <a:pt x="134239" y="260350"/>
                  <a:pt x="136144" y="262255"/>
                  <a:pt x="136144" y="264922"/>
                </a:cubicBezTo>
                <a:cubicBezTo>
                  <a:pt x="136144" y="267208"/>
                  <a:pt x="134239" y="269494"/>
                  <a:pt x="131572" y="269494"/>
                </a:cubicBezTo>
                <a:cubicBezTo>
                  <a:pt x="129286" y="269494"/>
                  <a:pt x="127000" y="267208"/>
                  <a:pt x="127000" y="264922"/>
                </a:cubicBezTo>
                <a:cubicBezTo>
                  <a:pt x="127000" y="262255"/>
                  <a:pt x="129286" y="260350"/>
                  <a:pt x="131572" y="260350"/>
                </a:cubicBezTo>
                <a:close/>
                <a:moveTo>
                  <a:pt x="43319" y="250526"/>
                </a:moveTo>
                <a:lnTo>
                  <a:pt x="43319" y="269576"/>
                </a:lnTo>
                <a:cubicBezTo>
                  <a:pt x="43319" y="273529"/>
                  <a:pt x="46568" y="276764"/>
                  <a:pt x="50539" y="276764"/>
                </a:cubicBezTo>
                <a:lnTo>
                  <a:pt x="212625" y="276764"/>
                </a:lnTo>
                <a:cubicBezTo>
                  <a:pt x="216596" y="276764"/>
                  <a:pt x="219845" y="273529"/>
                  <a:pt x="219845" y="269576"/>
                </a:cubicBezTo>
                <a:lnTo>
                  <a:pt x="219845" y="250526"/>
                </a:lnTo>
                <a:lnTo>
                  <a:pt x="43319" y="250526"/>
                </a:lnTo>
                <a:close/>
                <a:moveTo>
                  <a:pt x="130788" y="141288"/>
                </a:moveTo>
                <a:cubicBezTo>
                  <a:pt x="133319" y="141288"/>
                  <a:pt x="135127" y="143457"/>
                  <a:pt x="135127" y="145626"/>
                </a:cubicBezTo>
                <a:lnTo>
                  <a:pt x="135127" y="148880"/>
                </a:lnTo>
                <a:cubicBezTo>
                  <a:pt x="140911" y="149964"/>
                  <a:pt x="145610" y="153580"/>
                  <a:pt x="147779" y="159002"/>
                </a:cubicBezTo>
                <a:cubicBezTo>
                  <a:pt x="148864" y="161171"/>
                  <a:pt x="147779" y="163702"/>
                  <a:pt x="145249" y="164425"/>
                </a:cubicBezTo>
                <a:cubicBezTo>
                  <a:pt x="143080" y="165509"/>
                  <a:pt x="140549" y="164425"/>
                  <a:pt x="139826" y="162256"/>
                </a:cubicBezTo>
                <a:cubicBezTo>
                  <a:pt x="138380" y="159002"/>
                  <a:pt x="134765" y="156833"/>
                  <a:pt x="130788" y="156833"/>
                </a:cubicBezTo>
                <a:cubicBezTo>
                  <a:pt x="125727" y="156833"/>
                  <a:pt x="121389" y="160448"/>
                  <a:pt x="121389" y="165148"/>
                </a:cubicBezTo>
                <a:cubicBezTo>
                  <a:pt x="121389" y="170571"/>
                  <a:pt x="124643" y="173101"/>
                  <a:pt x="130788" y="173101"/>
                </a:cubicBezTo>
                <a:cubicBezTo>
                  <a:pt x="141995" y="173101"/>
                  <a:pt x="148864" y="179970"/>
                  <a:pt x="148864" y="190092"/>
                </a:cubicBezTo>
                <a:cubicBezTo>
                  <a:pt x="148864" y="198045"/>
                  <a:pt x="143080" y="204552"/>
                  <a:pt x="135127" y="206360"/>
                </a:cubicBezTo>
                <a:lnTo>
                  <a:pt x="135127" y="209252"/>
                </a:lnTo>
                <a:cubicBezTo>
                  <a:pt x="135127" y="211783"/>
                  <a:pt x="133319" y="213952"/>
                  <a:pt x="130788" y="213952"/>
                </a:cubicBezTo>
                <a:cubicBezTo>
                  <a:pt x="128619" y="213952"/>
                  <a:pt x="126450" y="211783"/>
                  <a:pt x="126450" y="209252"/>
                </a:cubicBezTo>
                <a:lnTo>
                  <a:pt x="126450" y="206360"/>
                </a:lnTo>
                <a:cubicBezTo>
                  <a:pt x="121028" y="205276"/>
                  <a:pt x="116328" y="201660"/>
                  <a:pt x="114159" y="196238"/>
                </a:cubicBezTo>
                <a:cubicBezTo>
                  <a:pt x="113075" y="194069"/>
                  <a:pt x="114159" y="191538"/>
                  <a:pt x="116328" y="190454"/>
                </a:cubicBezTo>
                <a:cubicBezTo>
                  <a:pt x="118497" y="189731"/>
                  <a:pt x="121028" y="190815"/>
                  <a:pt x="122112" y="192623"/>
                </a:cubicBezTo>
                <a:cubicBezTo>
                  <a:pt x="123558" y="195876"/>
                  <a:pt x="127173" y="198407"/>
                  <a:pt x="130788" y="198407"/>
                </a:cubicBezTo>
                <a:cubicBezTo>
                  <a:pt x="136211" y="198407"/>
                  <a:pt x="140188" y="194430"/>
                  <a:pt x="140188" y="190092"/>
                </a:cubicBezTo>
                <a:cubicBezTo>
                  <a:pt x="140188" y="184669"/>
                  <a:pt x="136934" y="181777"/>
                  <a:pt x="130788" y="181777"/>
                </a:cubicBezTo>
                <a:cubicBezTo>
                  <a:pt x="117413" y="181777"/>
                  <a:pt x="112713" y="173101"/>
                  <a:pt x="112713" y="165148"/>
                </a:cubicBezTo>
                <a:cubicBezTo>
                  <a:pt x="112713" y="157195"/>
                  <a:pt x="118497" y="150688"/>
                  <a:pt x="126450" y="148880"/>
                </a:cubicBezTo>
                <a:lnTo>
                  <a:pt x="126450" y="145626"/>
                </a:lnTo>
                <a:cubicBezTo>
                  <a:pt x="126450" y="143457"/>
                  <a:pt x="128619" y="141288"/>
                  <a:pt x="130788" y="141288"/>
                </a:cubicBezTo>
                <a:close/>
                <a:moveTo>
                  <a:pt x="131403" y="136007"/>
                </a:moveTo>
                <a:cubicBezTo>
                  <a:pt x="108345" y="136007"/>
                  <a:pt x="89610" y="154382"/>
                  <a:pt x="89610" y="177440"/>
                </a:cubicBezTo>
                <a:cubicBezTo>
                  <a:pt x="89610" y="200498"/>
                  <a:pt x="108345" y="219593"/>
                  <a:pt x="131403" y="219593"/>
                </a:cubicBezTo>
                <a:cubicBezTo>
                  <a:pt x="154461" y="219593"/>
                  <a:pt x="173556" y="200498"/>
                  <a:pt x="173556" y="177440"/>
                </a:cubicBezTo>
                <a:cubicBezTo>
                  <a:pt x="173556" y="154382"/>
                  <a:pt x="154461" y="136007"/>
                  <a:pt x="131403" y="136007"/>
                </a:cubicBezTo>
                <a:close/>
                <a:moveTo>
                  <a:pt x="131403" y="127000"/>
                </a:moveTo>
                <a:cubicBezTo>
                  <a:pt x="159505" y="127000"/>
                  <a:pt x="182203" y="149698"/>
                  <a:pt x="182203" y="177440"/>
                </a:cubicBezTo>
                <a:cubicBezTo>
                  <a:pt x="182203" y="205542"/>
                  <a:pt x="159505" y="228240"/>
                  <a:pt x="131403" y="228240"/>
                </a:cubicBezTo>
                <a:cubicBezTo>
                  <a:pt x="103661" y="228240"/>
                  <a:pt x="80963" y="205542"/>
                  <a:pt x="80963" y="177440"/>
                </a:cubicBezTo>
                <a:cubicBezTo>
                  <a:pt x="80963" y="149698"/>
                  <a:pt x="103661" y="127000"/>
                  <a:pt x="131403" y="127000"/>
                </a:cubicBezTo>
                <a:close/>
                <a:moveTo>
                  <a:pt x="67866" y="101360"/>
                </a:moveTo>
                <a:cubicBezTo>
                  <a:pt x="62813" y="110346"/>
                  <a:pt x="53788" y="116816"/>
                  <a:pt x="43319" y="117894"/>
                </a:cubicBezTo>
                <a:lnTo>
                  <a:pt x="43319" y="242259"/>
                </a:lnTo>
                <a:lnTo>
                  <a:pt x="219845" y="242259"/>
                </a:lnTo>
                <a:lnTo>
                  <a:pt x="219845" y="117894"/>
                </a:lnTo>
                <a:cubicBezTo>
                  <a:pt x="209015" y="116816"/>
                  <a:pt x="199990" y="110346"/>
                  <a:pt x="194937" y="101360"/>
                </a:cubicBezTo>
                <a:cubicBezTo>
                  <a:pt x="189522" y="111784"/>
                  <a:pt x="178692" y="118254"/>
                  <a:pt x="166418" y="118254"/>
                </a:cubicBezTo>
                <a:lnTo>
                  <a:pt x="160281" y="118254"/>
                </a:lnTo>
                <a:cubicBezTo>
                  <a:pt x="148007" y="118254"/>
                  <a:pt x="137178" y="111784"/>
                  <a:pt x="131402" y="101360"/>
                </a:cubicBezTo>
                <a:cubicBezTo>
                  <a:pt x="125626" y="111784"/>
                  <a:pt x="114796" y="118254"/>
                  <a:pt x="102522" y="118254"/>
                </a:cubicBezTo>
                <a:lnTo>
                  <a:pt x="96746" y="118254"/>
                </a:lnTo>
                <a:cubicBezTo>
                  <a:pt x="84473" y="118254"/>
                  <a:pt x="73642" y="111784"/>
                  <a:pt x="67866" y="101360"/>
                </a:cubicBezTo>
                <a:close/>
                <a:moveTo>
                  <a:pt x="199629" y="83748"/>
                </a:moveTo>
                <a:lnTo>
                  <a:pt x="199629" y="85186"/>
                </a:lnTo>
                <a:cubicBezTo>
                  <a:pt x="199629" y="98844"/>
                  <a:pt x="210459" y="109627"/>
                  <a:pt x="223816" y="109627"/>
                </a:cubicBezTo>
                <a:lnTo>
                  <a:pt x="229953" y="109627"/>
                </a:lnTo>
                <a:cubicBezTo>
                  <a:pt x="243310" y="109627"/>
                  <a:pt x="254500" y="98844"/>
                  <a:pt x="254500" y="85186"/>
                </a:cubicBezTo>
                <a:lnTo>
                  <a:pt x="254500" y="83748"/>
                </a:lnTo>
                <a:lnTo>
                  <a:pt x="199629" y="83748"/>
                </a:lnTo>
                <a:close/>
                <a:moveTo>
                  <a:pt x="135734" y="83748"/>
                </a:moveTo>
                <a:lnTo>
                  <a:pt x="135734" y="85186"/>
                </a:lnTo>
                <a:cubicBezTo>
                  <a:pt x="135734" y="98844"/>
                  <a:pt x="146924" y="109627"/>
                  <a:pt x="160281" y="109627"/>
                </a:cubicBezTo>
                <a:lnTo>
                  <a:pt x="166418" y="109627"/>
                </a:lnTo>
                <a:cubicBezTo>
                  <a:pt x="179775" y="109627"/>
                  <a:pt x="190966" y="98844"/>
                  <a:pt x="190966" y="85186"/>
                </a:cubicBezTo>
                <a:lnTo>
                  <a:pt x="190966" y="83748"/>
                </a:lnTo>
                <a:lnTo>
                  <a:pt x="135734" y="83748"/>
                </a:lnTo>
                <a:close/>
                <a:moveTo>
                  <a:pt x="72198" y="83748"/>
                </a:moveTo>
                <a:lnTo>
                  <a:pt x="72198" y="85186"/>
                </a:lnTo>
                <a:cubicBezTo>
                  <a:pt x="72198" y="98844"/>
                  <a:pt x="83029" y="109627"/>
                  <a:pt x="96746" y="109627"/>
                </a:cubicBezTo>
                <a:lnTo>
                  <a:pt x="102522" y="109627"/>
                </a:lnTo>
                <a:cubicBezTo>
                  <a:pt x="115879" y="109627"/>
                  <a:pt x="127070" y="98844"/>
                  <a:pt x="127070" y="85186"/>
                </a:cubicBezTo>
                <a:lnTo>
                  <a:pt x="127070" y="83748"/>
                </a:lnTo>
                <a:lnTo>
                  <a:pt x="72198" y="83748"/>
                </a:lnTo>
                <a:close/>
                <a:moveTo>
                  <a:pt x="8664" y="83748"/>
                </a:moveTo>
                <a:lnTo>
                  <a:pt x="8664" y="85186"/>
                </a:lnTo>
                <a:cubicBezTo>
                  <a:pt x="8664" y="98844"/>
                  <a:pt x="19493" y="109627"/>
                  <a:pt x="33211" y="109627"/>
                </a:cubicBezTo>
                <a:lnTo>
                  <a:pt x="38626" y="109627"/>
                </a:lnTo>
                <a:cubicBezTo>
                  <a:pt x="52344" y="109627"/>
                  <a:pt x="63535" y="98844"/>
                  <a:pt x="63535" y="85186"/>
                </a:cubicBezTo>
                <a:lnTo>
                  <a:pt x="63535" y="83748"/>
                </a:lnTo>
                <a:lnTo>
                  <a:pt x="8664" y="83748"/>
                </a:lnTo>
                <a:close/>
                <a:moveTo>
                  <a:pt x="184107" y="43491"/>
                </a:moveTo>
                <a:lnTo>
                  <a:pt x="198185" y="75121"/>
                </a:lnTo>
                <a:lnTo>
                  <a:pt x="249447" y="75121"/>
                </a:lnTo>
                <a:lnTo>
                  <a:pt x="222011" y="43491"/>
                </a:lnTo>
                <a:lnTo>
                  <a:pt x="184107" y="43491"/>
                </a:lnTo>
                <a:close/>
                <a:moveTo>
                  <a:pt x="135734" y="43491"/>
                </a:moveTo>
                <a:lnTo>
                  <a:pt x="135734" y="75121"/>
                </a:lnTo>
                <a:lnTo>
                  <a:pt x="188439" y="75121"/>
                </a:lnTo>
                <a:lnTo>
                  <a:pt x="175082" y="43491"/>
                </a:lnTo>
                <a:lnTo>
                  <a:pt x="135734" y="43491"/>
                </a:lnTo>
                <a:close/>
                <a:moveTo>
                  <a:pt x="88083" y="43491"/>
                </a:moveTo>
                <a:lnTo>
                  <a:pt x="74364" y="75121"/>
                </a:lnTo>
                <a:lnTo>
                  <a:pt x="127070" y="75121"/>
                </a:lnTo>
                <a:lnTo>
                  <a:pt x="127070" y="43491"/>
                </a:lnTo>
                <a:lnTo>
                  <a:pt x="88083" y="43491"/>
                </a:lnTo>
                <a:close/>
                <a:moveTo>
                  <a:pt x="41153" y="43491"/>
                </a:moveTo>
                <a:lnTo>
                  <a:pt x="13717" y="75121"/>
                </a:lnTo>
                <a:lnTo>
                  <a:pt x="64979" y="75121"/>
                </a:lnTo>
                <a:lnTo>
                  <a:pt x="78696" y="43491"/>
                </a:lnTo>
                <a:lnTo>
                  <a:pt x="41153" y="43491"/>
                </a:lnTo>
                <a:close/>
                <a:moveTo>
                  <a:pt x="131572" y="17463"/>
                </a:moveTo>
                <a:cubicBezTo>
                  <a:pt x="134239" y="17463"/>
                  <a:pt x="136144" y="19661"/>
                  <a:pt x="136144" y="22225"/>
                </a:cubicBezTo>
                <a:cubicBezTo>
                  <a:pt x="136144" y="24423"/>
                  <a:pt x="134239" y="26621"/>
                  <a:pt x="131572" y="26621"/>
                </a:cubicBezTo>
                <a:cubicBezTo>
                  <a:pt x="129286" y="26621"/>
                  <a:pt x="127000" y="24423"/>
                  <a:pt x="127000" y="22225"/>
                </a:cubicBezTo>
                <a:cubicBezTo>
                  <a:pt x="127000" y="19661"/>
                  <a:pt x="129286" y="17463"/>
                  <a:pt x="131572" y="17463"/>
                </a:cubicBezTo>
                <a:close/>
                <a:moveTo>
                  <a:pt x="50539" y="8986"/>
                </a:moveTo>
                <a:cubicBezTo>
                  <a:pt x="46568" y="8986"/>
                  <a:pt x="43319" y="12221"/>
                  <a:pt x="43319" y="16174"/>
                </a:cubicBezTo>
                <a:lnTo>
                  <a:pt x="43319" y="34865"/>
                </a:lnTo>
                <a:lnTo>
                  <a:pt x="219845" y="34865"/>
                </a:lnTo>
                <a:lnTo>
                  <a:pt x="219845" y="16174"/>
                </a:lnTo>
                <a:cubicBezTo>
                  <a:pt x="219845" y="12221"/>
                  <a:pt x="216596" y="8986"/>
                  <a:pt x="212625" y="8986"/>
                </a:cubicBezTo>
                <a:lnTo>
                  <a:pt x="50539" y="8986"/>
                </a:lnTo>
                <a:close/>
                <a:moveTo>
                  <a:pt x="50539" y="0"/>
                </a:moveTo>
                <a:lnTo>
                  <a:pt x="212625" y="0"/>
                </a:lnTo>
                <a:cubicBezTo>
                  <a:pt x="221289" y="0"/>
                  <a:pt x="228509" y="7188"/>
                  <a:pt x="228509" y="16174"/>
                </a:cubicBezTo>
                <a:lnTo>
                  <a:pt x="228509" y="37381"/>
                </a:lnTo>
                <a:lnTo>
                  <a:pt x="262081" y="76559"/>
                </a:lnTo>
                <a:cubicBezTo>
                  <a:pt x="262803" y="77278"/>
                  <a:pt x="263164" y="78356"/>
                  <a:pt x="263164" y="79435"/>
                </a:cubicBezTo>
                <a:lnTo>
                  <a:pt x="263164" y="85186"/>
                </a:lnTo>
                <a:cubicBezTo>
                  <a:pt x="263164" y="103517"/>
                  <a:pt x="248003" y="118254"/>
                  <a:pt x="229953" y="118254"/>
                </a:cubicBezTo>
                <a:lnTo>
                  <a:pt x="228509" y="118254"/>
                </a:lnTo>
                <a:lnTo>
                  <a:pt x="228509" y="269576"/>
                </a:lnTo>
                <a:cubicBezTo>
                  <a:pt x="228509" y="278202"/>
                  <a:pt x="221289" y="285391"/>
                  <a:pt x="212625" y="285391"/>
                </a:cubicBezTo>
                <a:lnTo>
                  <a:pt x="50539" y="285391"/>
                </a:lnTo>
                <a:cubicBezTo>
                  <a:pt x="41875" y="285391"/>
                  <a:pt x="34655" y="278202"/>
                  <a:pt x="34655" y="269576"/>
                </a:cubicBezTo>
                <a:lnTo>
                  <a:pt x="34655" y="118254"/>
                </a:lnTo>
                <a:lnTo>
                  <a:pt x="33211" y="118254"/>
                </a:lnTo>
                <a:cubicBezTo>
                  <a:pt x="14800" y="118254"/>
                  <a:pt x="0" y="103517"/>
                  <a:pt x="0" y="85186"/>
                </a:cubicBezTo>
                <a:lnTo>
                  <a:pt x="0" y="79435"/>
                </a:lnTo>
                <a:cubicBezTo>
                  <a:pt x="0" y="78356"/>
                  <a:pt x="361" y="77278"/>
                  <a:pt x="1083" y="76559"/>
                </a:cubicBezTo>
                <a:lnTo>
                  <a:pt x="34655" y="37381"/>
                </a:lnTo>
                <a:lnTo>
                  <a:pt x="34655" y="16174"/>
                </a:lnTo>
                <a:cubicBezTo>
                  <a:pt x="34655" y="7188"/>
                  <a:pt x="41875" y="0"/>
                  <a:pt x="50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7" name="Freeform 1011">
            <a:extLst>
              <a:ext uri="{FF2B5EF4-FFF2-40B4-BE49-F238E27FC236}">
                <a16:creationId xmlns:a16="http://schemas.microsoft.com/office/drawing/2014/main" id="{826ED190-3813-2B46-975A-44A7BAD5E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8492" y="3930044"/>
            <a:ext cx="323893" cy="311296"/>
          </a:xfrm>
          <a:custGeom>
            <a:avLst/>
            <a:gdLst>
              <a:gd name="T0" fmla="*/ 212764 w 285390"/>
              <a:gd name="T1" fmla="*/ 251762 h 274277"/>
              <a:gd name="T2" fmla="*/ 149610 w 285390"/>
              <a:gd name="T3" fmla="*/ 242570 h 274277"/>
              <a:gd name="T4" fmla="*/ 149610 w 285390"/>
              <a:gd name="T5" fmla="*/ 251762 h 274277"/>
              <a:gd name="T6" fmla="*/ 124147 w 285390"/>
              <a:gd name="T7" fmla="*/ 242570 h 274277"/>
              <a:gd name="T8" fmla="*/ 100517 w 285390"/>
              <a:gd name="T9" fmla="*/ 247166 h 274277"/>
              <a:gd name="T10" fmla="*/ 85790 w 285390"/>
              <a:gd name="T11" fmla="*/ 247166 h 274277"/>
              <a:gd name="T12" fmla="*/ 61858 w 285390"/>
              <a:gd name="T13" fmla="*/ 242570 h 274277"/>
              <a:gd name="T14" fmla="*/ 247437 w 285390"/>
              <a:gd name="T15" fmla="*/ 251787 h 274277"/>
              <a:gd name="T16" fmla="*/ 243139 w 285390"/>
              <a:gd name="T17" fmla="*/ 243189 h 274277"/>
              <a:gd name="T18" fmla="*/ 30934 w 285390"/>
              <a:gd name="T19" fmla="*/ 238889 h 274277"/>
              <a:gd name="T20" fmla="*/ 35230 w 285390"/>
              <a:gd name="T21" fmla="*/ 251787 h 274277"/>
              <a:gd name="T22" fmla="*/ 26635 w 285390"/>
              <a:gd name="T23" fmla="*/ 234590 h 274277"/>
              <a:gd name="T24" fmla="*/ 26933 w 285390"/>
              <a:gd name="T25" fmla="*/ 218274 h 274277"/>
              <a:gd name="T26" fmla="*/ 224968 w 285390"/>
              <a:gd name="T27" fmla="*/ 173127 h 274277"/>
              <a:gd name="T28" fmla="*/ 224968 w 285390"/>
              <a:gd name="T29" fmla="*/ 173127 h 274277"/>
              <a:gd name="T30" fmla="*/ 205822 w 285390"/>
              <a:gd name="T31" fmla="*/ 183340 h 274277"/>
              <a:gd name="T32" fmla="*/ 224620 w 285390"/>
              <a:gd name="T33" fmla="*/ 214570 h 274277"/>
              <a:gd name="T34" fmla="*/ 26933 w 285390"/>
              <a:gd name="T35" fmla="*/ 148414 h 274277"/>
              <a:gd name="T36" fmla="*/ 22337 w 285390"/>
              <a:gd name="T37" fmla="*/ 171203 h 274277"/>
              <a:gd name="T38" fmla="*/ 247437 w 285390"/>
              <a:gd name="T39" fmla="*/ 114901 h 274277"/>
              <a:gd name="T40" fmla="*/ 243139 w 285390"/>
              <a:gd name="T41" fmla="*/ 127798 h 274277"/>
              <a:gd name="T42" fmla="*/ 238841 w 285390"/>
              <a:gd name="T43" fmla="*/ 114901 h 274277"/>
              <a:gd name="T44" fmla="*/ 212764 w 285390"/>
              <a:gd name="T45" fmla="*/ 124093 h 274277"/>
              <a:gd name="T46" fmla="*/ 149610 w 285390"/>
              <a:gd name="T47" fmla="*/ 114901 h 274277"/>
              <a:gd name="T48" fmla="*/ 149610 w 285390"/>
              <a:gd name="T49" fmla="*/ 124093 h 274277"/>
              <a:gd name="T50" fmla="*/ 124147 w 285390"/>
              <a:gd name="T51" fmla="*/ 114901 h 274277"/>
              <a:gd name="T52" fmla="*/ 100517 w 285390"/>
              <a:gd name="T53" fmla="*/ 119497 h 274277"/>
              <a:gd name="T54" fmla="*/ 85790 w 285390"/>
              <a:gd name="T55" fmla="*/ 119497 h 274277"/>
              <a:gd name="T56" fmla="*/ 61858 w 285390"/>
              <a:gd name="T57" fmla="*/ 114901 h 274277"/>
              <a:gd name="T58" fmla="*/ 35230 w 285390"/>
              <a:gd name="T59" fmla="*/ 123499 h 274277"/>
              <a:gd name="T60" fmla="*/ 22337 w 285390"/>
              <a:gd name="T61" fmla="*/ 127798 h 274277"/>
              <a:gd name="T62" fmla="*/ 8681 w 285390"/>
              <a:gd name="T63" fmla="*/ 108551 h 274277"/>
              <a:gd name="T64" fmla="*/ 266578 w 285390"/>
              <a:gd name="T65" fmla="*/ 259438 h 274277"/>
              <a:gd name="T66" fmla="*/ 224620 w 285390"/>
              <a:gd name="T67" fmla="*/ 145097 h 274277"/>
              <a:gd name="T68" fmla="*/ 15915 w 285390"/>
              <a:gd name="T69" fmla="*/ 101314 h 274277"/>
              <a:gd name="T70" fmla="*/ 88980 w 285390"/>
              <a:gd name="T71" fmla="*/ 81414 h 274277"/>
              <a:gd name="T72" fmla="*/ 185081 w 285390"/>
              <a:gd name="T73" fmla="*/ 77622 h 274277"/>
              <a:gd name="T74" fmla="*/ 189293 w 285390"/>
              <a:gd name="T75" fmla="*/ 61870 h 274277"/>
              <a:gd name="T76" fmla="*/ 224981 w 285390"/>
              <a:gd name="T77" fmla="*/ 48849 h 274277"/>
              <a:gd name="T78" fmla="*/ 240535 w 285390"/>
              <a:gd name="T79" fmla="*/ 48125 h 274277"/>
              <a:gd name="T80" fmla="*/ 194271 w 285390"/>
              <a:gd name="T81" fmla="*/ 38123 h 274277"/>
              <a:gd name="T82" fmla="*/ 185081 w 285390"/>
              <a:gd name="T83" fmla="*/ 38123 h 274277"/>
              <a:gd name="T84" fmla="*/ 216300 w 285390"/>
              <a:gd name="T85" fmla="*/ 92630 h 274277"/>
              <a:gd name="T86" fmla="*/ 135277 w 285390"/>
              <a:gd name="T87" fmla="*/ 8682 h 274277"/>
              <a:gd name="T88" fmla="*/ 135277 w 285390"/>
              <a:gd name="T89" fmla="*/ 8682 h 274277"/>
              <a:gd name="T90" fmla="*/ 126596 w 285390"/>
              <a:gd name="T91" fmla="*/ 92630 h 274277"/>
              <a:gd name="T92" fmla="*/ 209066 w 285390"/>
              <a:gd name="T93" fmla="*/ 0 h 274277"/>
              <a:gd name="T94" fmla="*/ 245960 w 285390"/>
              <a:gd name="T95" fmla="*/ 41250 h 274277"/>
              <a:gd name="T96" fmla="*/ 275258 w 285390"/>
              <a:gd name="T97" fmla="*/ 108551 h 274277"/>
              <a:gd name="T98" fmla="*/ 286832 w 285390"/>
              <a:gd name="T99" fmla="*/ 218912 h 274277"/>
              <a:gd name="T100" fmla="*/ 259343 w 285390"/>
              <a:gd name="T101" fmla="*/ 275719 h 274277"/>
              <a:gd name="T102" fmla="*/ 0 w 285390"/>
              <a:gd name="T103" fmla="*/ 107827 h 274277"/>
              <a:gd name="T104" fmla="*/ 104895 w 285390"/>
              <a:gd name="T105" fmla="*/ 0 h 27427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85390" h="274277">
                <a:moveTo>
                  <a:pt x="193118" y="241300"/>
                </a:moveTo>
                <a:lnTo>
                  <a:pt x="211694" y="241300"/>
                </a:lnTo>
                <a:cubicBezTo>
                  <a:pt x="213797" y="241300"/>
                  <a:pt x="215550" y="243586"/>
                  <a:pt x="215550" y="245872"/>
                </a:cubicBezTo>
                <a:cubicBezTo>
                  <a:pt x="215550" y="248539"/>
                  <a:pt x="213797" y="250444"/>
                  <a:pt x="211694" y="250444"/>
                </a:cubicBezTo>
                <a:lnTo>
                  <a:pt x="193118" y="250444"/>
                </a:lnTo>
                <a:cubicBezTo>
                  <a:pt x="190665" y="250444"/>
                  <a:pt x="188912" y="248539"/>
                  <a:pt x="188912" y="245872"/>
                </a:cubicBezTo>
                <a:cubicBezTo>
                  <a:pt x="188912" y="243586"/>
                  <a:pt x="190665" y="241300"/>
                  <a:pt x="193118" y="241300"/>
                </a:cubicBezTo>
                <a:close/>
                <a:moveTo>
                  <a:pt x="148858" y="241300"/>
                </a:moveTo>
                <a:lnTo>
                  <a:pt x="168274" y="241300"/>
                </a:lnTo>
                <a:cubicBezTo>
                  <a:pt x="170472" y="241300"/>
                  <a:pt x="172670" y="243586"/>
                  <a:pt x="172670" y="245872"/>
                </a:cubicBezTo>
                <a:cubicBezTo>
                  <a:pt x="172670" y="248539"/>
                  <a:pt x="170472" y="250444"/>
                  <a:pt x="168274" y="250444"/>
                </a:cubicBezTo>
                <a:lnTo>
                  <a:pt x="148858" y="250444"/>
                </a:lnTo>
                <a:cubicBezTo>
                  <a:pt x="146660" y="250444"/>
                  <a:pt x="144462" y="248539"/>
                  <a:pt x="144462" y="245872"/>
                </a:cubicBezTo>
                <a:cubicBezTo>
                  <a:pt x="144462" y="243586"/>
                  <a:pt x="146660" y="241300"/>
                  <a:pt x="148858" y="241300"/>
                </a:cubicBezTo>
                <a:close/>
                <a:moveTo>
                  <a:pt x="104714" y="241300"/>
                </a:moveTo>
                <a:lnTo>
                  <a:pt x="123523" y="241300"/>
                </a:lnTo>
                <a:cubicBezTo>
                  <a:pt x="126055" y="241300"/>
                  <a:pt x="128225" y="243586"/>
                  <a:pt x="128225" y="245872"/>
                </a:cubicBezTo>
                <a:cubicBezTo>
                  <a:pt x="128225" y="248539"/>
                  <a:pt x="126055" y="250444"/>
                  <a:pt x="123523" y="250444"/>
                </a:cubicBezTo>
                <a:lnTo>
                  <a:pt x="104714" y="250444"/>
                </a:lnTo>
                <a:cubicBezTo>
                  <a:pt x="102182" y="250444"/>
                  <a:pt x="100012" y="248539"/>
                  <a:pt x="100012" y="245872"/>
                </a:cubicBezTo>
                <a:cubicBezTo>
                  <a:pt x="100012" y="243586"/>
                  <a:pt x="102182" y="241300"/>
                  <a:pt x="104714" y="241300"/>
                </a:cubicBezTo>
                <a:close/>
                <a:moveTo>
                  <a:pt x="61546" y="241300"/>
                </a:moveTo>
                <a:lnTo>
                  <a:pt x="80596" y="241300"/>
                </a:lnTo>
                <a:cubicBezTo>
                  <a:pt x="83160" y="241300"/>
                  <a:pt x="85358" y="243586"/>
                  <a:pt x="85358" y="245872"/>
                </a:cubicBezTo>
                <a:cubicBezTo>
                  <a:pt x="85358" y="248539"/>
                  <a:pt x="83160" y="250444"/>
                  <a:pt x="80596" y="250444"/>
                </a:cubicBezTo>
                <a:lnTo>
                  <a:pt x="61546" y="250444"/>
                </a:lnTo>
                <a:cubicBezTo>
                  <a:pt x="58981" y="250444"/>
                  <a:pt x="57150" y="248539"/>
                  <a:pt x="57150" y="245872"/>
                </a:cubicBezTo>
                <a:cubicBezTo>
                  <a:pt x="57150" y="243586"/>
                  <a:pt x="58981" y="241300"/>
                  <a:pt x="61546" y="241300"/>
                </a:cubicBezTo>
                <a:close/>
                <a:moveTo>
                  <a:pt x="246192" y="233362"/>
                </a:moveTo>
                <a:cubicBezTo>
                  <a:pt x="248331" y="233362"/>
                  <a:pt x="250469" y="235144"/>
                  <a:pt x="250469" y="237639"/>
                </a:cubicBezTo>
                <a:lnTo>
                  <a:pt x="250469" y="246192"/>
                </a:lnTo>
                <a:cubicBezTo>
                  <a:pt x="250469" y="248687"/>
                  <a:pt x="248331" y="250469"/>
                  <a:pt x="246192" y="250469"/>
                </a:cubicBezTo>
                <a:lnTo>
                  <a:pt x="237639" y="250469"/>
                </a:lnTo>
                <a:cubicBezTo>
                  <a:pt x="235144" y="250469"/>
                  <a:pt x="233362" y="248687"/>
                  <a:pt x="233362" y="246192"/>
                </a:cubicBezTo>
                <a:cubicBezTo>
                  <a:pt x="233362" y="244054"/>
                  <a:pt x="235144" y="241916"/>
                  <a:pt x="237639" y="241916"/>
                </a:cubicBezTo>
                <a:lnTo>
                  <a:pt x="241916" y="241916"/>
                </a:lnTo>
                <a:lnTo>
                  <a:pt x="241916" y="237639"/>
                </a:lnTo>
                <a:cubicBezTo>
                  <a:pt x="241916" y="235144"/>
                  <a:pt x="243697" y="233362"/>
                  <a:pt x="246192" y="233362"/>
                </a:cubicBezTo>
                <a:close/>
                <a:moveTo>
                  <a:pt x="26501" y="233362"/>
                </a:moveTo>
                <a:cubicBezTo>
                  <a:pt x="28996" y="233362"/>
                  <a:pt x="30778" y="235144"/>
                  <a:pt x="30778" y="237639"/>
                </a:cubicBezTo>
                <a:lnTo>
                  <a:pt x="30778" y="241916"/>
                </a:lnTo>
                <a:lnTo>
                  <a:pt x="35054" y="241916"/>
                </a:lnTo>
                <a:cubicBezTo>
                  <a:pt x="37549" y="241916"/>
                  <a:pt x="39330" y="244054"/>
                  <a:pt x="39330" y="246192"/>
                </a:cubicBezTo>
                <a:cubicBezTo>
                  <a:pt x="39330" y="248687"/>
                  <a:pt x="37549" y="250469"/>
                  <a:pt x="35054" y="250469"/>
                </a:cubicBezTo>
                <a:lnTo>
                  <a:pt x="26501" y="250469"/>
                </a:lnTo>
                <a:cubicBezTo>
                  <a:pt x="24007" y="250469"/>
                  <a:pt x="22225" y="248687"/>
                  <a:pt x="22225" y="246192"/>
                </a:cubicBezTo>
                <a:lnTo>
                  <a:pt x="22225" y="237639"/>
                </a:lnTo>
                <a:cubicBezTo>
                  <a:pt x="22225" y="235144"/>
                  <a:pt x="24007" y="233362"/>
                  <a:pt x="26501" y="233362"/>
                </a:cubicBezTo>
                <a:close/>
                <a:moveTo>
                  <a:pt x="26797" y="190500"/>
                </a:moveTo>
                <a:cubicBezTo>
                  <a:pt x="29464" y="190500"/>
                  <a:pt x="31369" y="192276"/>
                  <a:pt x="31369" y="194761"/>
                </a:cubicBezTo>
                <a:lnTo>
                  <a:pt x="31369" y="212516"/>
                </a:lnTo>
                <a:cubicBezTo>
                  <a:pt x="31369" y="215002"/>
                  <a:pt x="29464" y="217132"/>
                  <a:pt x="26797" y="217132"/>
                </a:cubicBezTo>
                <a:cubicBezTo>
                  <a:pt x="24130" y="217132"/>
                  <a:pt x="22225" y="215002"/>
                  <a:pt x="22225" y="212516"/>
                </a:cubicBezTo>
                <a:lnTo>
                  <a:pt x="22225" y="194761"/>
                </a:lnTo>
                <a:cubicBezTo>
                  <a:pt x="22225" y="192276"/>
                  <a:pt x="24130" y="190500"/>
                  <a:pt x="26797" y="190500"/>
                </a:cubicBezTo>
                <a:close/>
                <a:moveTo>
                  <a:pt x="223837" y="172221"/>
                </a:moveTo>
                <a:cubicBezTo>
                  <a:pt x="218086" y="172221"/>
                  <a:pt x="213414" y="176938"/>
                  <a:pt x="213414" y="182381"/>
                </a:cubicBezTo>
                <a:cubicBezTo>
                  <a:pt x="213414" y="187824"/>
                  <a:pt x="218086" y="192541"/>
                  <a:pt x="223837" y="192541"/>
                </a:cubicBezTo>
                <a:cubicBezTo>
                  <a:pt x="229229" y="192541"/>
                  <a:pt x="233901" y="187824"/>
                  <a:pt x="233901" y="182381"/>
                </a:cubicBezTo>
                <a:cubicBezTo>
                  <a:pt x="233901" y="176938"/>
                  <a:pt x="229229" y="172221"/>
                  <a:pt x="223837" y="172221"/>
                </a:cubicBezTo>
                <a:close/>
                <a:moveTo>
                  <a:pt x="223837" y="163512"/>
                </a:moveTo>
                <a:cubicBezTo>
                  <a:pt x="233901" y="163512"/>
                  <a:pt x="242528" y="171858"/>
                  <a:pt x="242528" y="182381"/>
                </a:cubicBezTo>
                <a:cubicBezTo>
                  <a:pt x="242528" y="192904"/>
                  <a:pt x="233901" y="201249"/>
                  <a:pt x="223837" y="201249"/>
                </a:cubicBezTo>
                <a:cubicBezTo>
                  <a:pt x="213414" y="201249"/>
                  <a:pt x="204787" y="192904"/>
                  <a:pt x="204787" y="182381"/>
                </a:cubicBezTo>
                <a:cubicBezTo>
                  <a:pt x="204787" y="171858"/>
                  <a:pt x="213414" y="163512"/>
                  <a:pt x="223837" y="163512"/>
                </a:cubicBezTo>
                <a:close/>
                <a:moveTo>
                  <a:pt x="223490" y="152976"/>
                </a:moveTo>
                <a:cubicBezTo>
                  <a:pt x="206575" y="152976"/>
                  <a:pt x="193259" y="166294"/>
                  <a:pt x="193259" y="183212"/>
                </a:cubicBezTo>
                <a:cubicBezTo>
                  <a:pt x="193259" y="199769"/>
                  <a:pt x="206575" y="213447"/>
                  <a:pt x="223490" y="213447"/>
                </a:cubicBezTo>
                <a:lnTo>
                  <a:pt x="276393" y="213447"/>
                </a:lnTo>
                <a:lnTo>
                  <a:pt x="276393" y="152976"/>
                </a:lnTo>
                <a:lnTo>
                  <a:pt x="223490" y="152976"/>
                </a:lnTo>
                <a:close/>
                <a:moveTo>
                  <a:pt x="26797" y="147637"/>
                </a:moveTo>
                <a:cubicBezTo>
                  <a:pt x="29464" y="147637"/>
                  <a:pt x="31369" y="149436"/>
                  <a:pt x="31369" y="151595"/>
                </a:cubicBezTo>
                <a:lnTo>
                  <a:pt x="31369" y="170307"/>
                </a:lnTo>
                <a:cubicBezTo>
                  <a:pt x="31369" y="172466"/>
                  <a:pt x="29464" y="174265"/>
                  <a:pt x="26797" y="174265"/>
                </a:cubicBezTo>
                <a:cubicBezTo>
                  <a:pt x="24130" y="174265"/>
                  <a:pt x="22225" y="172466"/>
                  <a:pt x="22225" y="170307"/>
                </a:cubicBezTo>
                <a:lnTo>
                  <a:pt x="22225" y="151595"/>
                </a:lnTo>
                <a:cubicBezTo>
                  <a:pt x="22225" y="149436"/>
                  <a:pt x="24130" y="147637"/>
                  <a:pt x="26797" y="147637"/>
                </a:cubicBezTo>
                <a:close/>
                <a:moveTo>
                  <a:pt x="237639" y="114300"/>
                </a:moveTo>
                <a:lnTo>
                  <a:pt x="246192" y="114300"/>
                </a:lnTo>
                <a:cubicBezTo>
                  <a:pt x="248331" y="114300"/>
                  <a:pt x="250469" y="116082"/>
                  <a:pt x="250469" y="118577"/>
                </a:cubicBezTo>
                <a:lnTo>
                  <a:pt x="250469" y="127129"/>
                </a:lnTo>
                <a:cubicBezTo>
                  <a:pt x="250469" y="129268"/>
                  <a:pt x="248331" y="131406"/>
                  <a:pt x="246192" y="131406"/>
                </a:cubicBezTo>
                <a:cubicBezTo>
                  <a:pt x="243697" y="131406"/>
                  <a:pt x="241916" y="129268"/>
                  <a:pt x="241916" y="127129"/>
                </a:cubicBezTo>
                <a:lnTo>
                  <a:pt x="241916" y="122853"/>
                </a:lnTo>
                <a:lnTo>
                  <a:pt x="237639" y="122853"/>
                </a:lnTo>
                <a:cubicBezTo>
                  <a:pt x="235144" y="122853"/>
                  <a:pt x="233362" y="120715"/>
                  <a:pt x="233362" y="118577"/>
                </a:cubicBezTo>
                <a:cubicBezTo>
                  <a:pt x="233362" y="116082"/>
                  <a:pt x="235144" y="114300"/>
                  <a:pt x="237639" y="114300"/>
                </a:cubicBezTo>
                <a:close/>
                <a:moveTo>
                  <a:pt x="193118" y="114300"/>
                </a:moveTo>
                <a:lnTo>
                  <a:pt x="211694" y="114300"/>
                </a:lnTo>
                <a:cubicBezTo>
                  <a:pt x="213797" y="114300"/>
                  <a:pt x="215550" y="116205"/>
                  <a:pt x="215550" y="118872"/>
                </a:cubicBezTo>
                <a:cubicBezTo>
                  <a:pt x="215550" y="121158"/>
                  <a:pt x="213797" y="123444"/>
                  <a:pt x="211694" y="123444"/>
                </a:cubicBezTo>
                <a:lnTo>
                  <a:pt x="193118" y="123444"/>
                </a:lnTo>
                <a:cubicBezTo>
                  <a:pt x="190665" y="123444"/>
                  <a:pt x="188912" y="121158"/>
                  <a:pt x="188912" y="118872"/>
                </a:cubicBezTo>
                <a:cubicBezTo>
                  <a:pt x="188912" y="116205"/>
                  <a:pt x="190665" y="114300"/>
                  <a:pt x="193118" y="114300"/>
                </a:cubicBezTo>
                <a:close/>
                <a:moveTo>
                  <a:pt x="148858" y="114300"/>
                </a:moveTo>
                <a:lnTo>
                  <a:pt x="168274" y="114300"/>
                </a:lnTo>
                <a:cubicBezTo>
                  <a:pt x="170472" y="114300"/>
                  <a:pt x="172670" y="116205"/>
                  <a:pt x="172670" y="118872"/>
                </a:cubicBezTo>
                <a:cubicBezTo>
                  <a:pt x="172670" y="121158"/>
                  <a:pt x="170472" y="123444"/>
                  <a:pt x="168274" y="123444"/>
                </a:cubicBezTo>
                <a:lnTo>
                  <a:pt x="148858" y="123444"/>
                </a:lnTo>
                <a:cubicBezTo>
                  <a:pt x="146660" y="123444"/>
                  <a:pt x="144462" y="121158"/>
                  <a:pt x="144462" y="118872"/>
                </a:cubicBezTo>
                <a:cubicBezTo>
                  <a:pt x="144462" y="116205"/>
                  <a:pt x="146660" y="114300"/>
                  <a:pt x="148858" y="114300"/>
                </a:cubicBezTo>
                <a:close/>
                <a:moveTo>
                  <a:pt x="104714" y="114300"/>
                </a:moveTo>
                <a:lnTo>
                  <a:pt x="123523" y="114300"/>
                </a:lnTo>
                <a:cubicBezTo>
                  <a:pt x="126055" y="114300"/>
                  <a:pt x="128225" y="116205"/>
                  <a:pt x="128225" y="118872"/>
                </a:cubicBezTo>
                <a:cubicBezTo>
                  <a:pt x="128225" y="121158"/>
                  <a:pt x="126055" y="123444"/>
                  <a:pt x="123523" y="123444"/>
                </a:cubicBezTo>
                <a:lnTo>
                  <a:pt x="104714" y="123444"/>
                </a:lnTo>
                <a:cubicBezTo>
                  <a:pt x="102182" y="123444"/>
                  <a:pt x="100012" y="121158"/>
                  <a:pt x="100012" y="118872"/>
                </a:cubicBezTo>
                <a:cubicBezTo>
                  <a:pt x="100012" y="116205"/>
                  <a:pt x="102182" y="114300"/>
                  <a:pt x="104714" y="114300"/>
                </a:cubicBezTo>
                <a:close/>
                <a:moveTo>
                  <a:pt x="61546" y="114300"/>
                </a:moveTo>
                <a:lnTo>
                  <a:pt x="80596" y="114300"/>
                </a:lnTo>
                <a:cubicBezTo>
                  <a:pt x="83160" y="114300"/>
                  <a:pt x="85358" y="116205"/>
                  <a:pt x="85358" y="118872"/>
                </a:cubicBezTo>
                <a:cubicBezTo>
                  <a:pt x="85358" y="121158"/>
                  <a:pt x="83160" y="123444"/>
                  <a:pt x="80596" y="123444"/>
                </a:cubicBezTo>
                <a:lnTo>
                  <a:pt x="61546" y="123444"/>
                </a:lnTo>
                <a:cubicBezTo>
                  <a:pt x="58981" y="123444"/>
                  <a:pt x="57150" y="121158"/>
                  <a:pt x="57150" y="118872"/>
                </a:cubicBezTo>
                <a:cubicBezTo>
                  <a:pt x="57150" y="116205"/>
                  <a:pt x="58981" y="114300"/>
                  <a:pt x="61546" y="114300"/>
                </a:cubicBezTo>
                <a:close/>
                <a:moveTo>
                  <a:pt x="26501" y="114300"/>
                </a:moveTo>
                <a:lnTo>
                  <a:pt x="35054" y="114300"/>
                </a:lnTo>
                <a:cubicBezTo>
                  <a:pt x="37549" y="114300"/>
                  <a:pt x="39330" y="116082"/>
                  <a:pt x="39330" y="118577"/>
                </a:cubicBezTo>
                <a:cubicBezTo>
                  <a:pt x="39330" y="120715"/>
                  <a:pt x="37549" y="122853"/>
                  <a:pt x="35054" y="122853"/>
                </a:cubicBezTo>
                <a:lnTo>
                  <a:pt x="30778" y="122853"/>
                </a:lnTo>
                <a:lnTo>
                  <a:pt x="30778" y="127129"/>
                </a:lnTo>
                <a:cubicBezTo>
                  <a:pt x="30778" y="129268"/>
                  <a:pt x="28996" y="131406"/>
                  <a:pt x="26501" y="131406"/>
                </a:cubicBezTo>
                <a:cubicBezTo>
                  <a:pt x="24007" y="131406"/>
                  <a:pt x="22225" y="129268"/>
                  <a:pt x="22225" y="127129"/>
                </a:cubicBezTo>
                <a:lnTo>
                  <a:pt x="22225" y="118577"/>
                </a:lnTo>
                <a:cubicBezTo>
                  <a:pt x="22225" y="116082"/>
                  <a:pt x="24007" y="114300"/>
                  <a:pt x="26501" y="114300"/>
                </a:cubicBezTo>
                <a:close/>
                <a:moveTo>
                  <a:pt x="15835" y="100784"/>
                </a:moveTo>
                <a:cubicBezTo>
                  <a:pt x="11876" y="100784"/>
                  <a:pt x="8637" y="104384"/>
                  <a:pt x="8637" y="107983"/>
                </a:cubicBezTo>
                <a:lnTo>
                  <a:pt x="8637" y="258080"/>
                </a:lnTo>
                <a:cubicBezTo>
                  <a:pt x="8637" y="262399"/>
                  <a:pt x="11876" y="265279"/>
                  <a:pt x="15835" y="265279"/>
                </a:cubicBezTo>
                <a:lnTo>
                  <a:pt x="258039" y="265279"/>
                </a:lnTo>
                <a:cubicBezTo>
                  <a:pt x="261638" y="265279"/>
                  <a:pt x="265237" y="262399"/>
                  <a:pt x="265237" y="258080"/>
                </a:cubicBezTo>
                <a:lnTo>
                  <a:pt x="265237" y="222085"/>
                </a:lnTo>
                <a:lnTo>
                  <a:pt x="223490" y="222085"/>
                </a:lnTo>
                <a:cubicBezTo>
                  <a:pt x="201897" y="222085"/>
                  <a:pt x="184622" y="204808"/>
                  <a:pt x="184622" y="183212"/>
                </a:cubicBezTo>
                <a:cubicBezTo>
                  <a:pt x="184622" y="161975"/>
                  <a:pt x="201897" y="144338"/>
                  <a:pt x="223490" y="144338"/>
                </a:cubicBezTo>
                <a:lnTo>
                  <a:pt x="265237" y="144338"/>
                </a:lnTo>
                <a:lnTo>
                  <a:pt x="265237" y="107983"/>
                </a:lnTo>
                <a:cubicBezTo>
                  <a:pt x="265237" y="104384"/>
                  <a:pt x="261638" y="100784"/>
                  <a:pt x="258039" y="100784"/>
                </a:cubicBezTo>
                <a:lnTo>
                  <a:pt x="15835" y="100784"/>
                </a:lnTo>
                <a:close/>
                <a:moveTo>
                  <a:pt x="88532" y="80988"/>
                </a:moveTo>
                <a:lnTo>
                  <a:pt x="41027" y="92146"/>
                </a:lnTo>
                <a:lnTo>
                  <a:pt x="88532" y="92146"/>
                </a:lnTo>
                <a:lnTo>
                  <a:pt x="88532" y="80988"/>
                </a:lnTo>
                <a:close/>
                <a:moveTo>
                  <a:pt x="188341" y="73025"/>
                </a:moveTo>
                <a:cubicBezTo>
                  <a:pt x="191008" y="73025"/>
                  <a:pt x="193294" y="74930"/>
                  <a:pt x="193294" y="77216"/>
                </a:cubicBezTo>
                <a:cubicBezTo>
                  <a:pt x="193294" y="79883"/>
                  <a:pt x="191008" y="82169"/>
                  <a:pt x="188341" y="82169"/>
                </a:cubicBezTo>
                <a:cubicBezTo>
                  <a:pt x="186055" y="82169"/>
                  <a:pt x="184150" y="79883"/>
                  <a:pt x="184150" y="77216"/>
                </a:cubicBezTo>
                <a:cubicBezTo>
                  <a:pt x="184150" y="74930"/>
                  <a:pt x="186055" y="73025"/>
                  <a:pt x="188341" y="73025"/>
                </a:cubicBezTo>
                <a:close/>
                <a:moveTo>
                  <a:pt x="188341" y="52387"/>
                </a:moveTo>
                <a:cubicBezTo>
                  <a:pt x="191008" y="52387"/>
                  <a:pt x="193294" y="54585"/>
                  <a:pt x="193294" y="57150"/>
                </a:cubicBezTo>
                <a:cubicBezTo>
                  <a:pt x="193294" y="59348"/>
                  <a:pt x="191008" y="61546"/>
                  <a:pt x="188341" y="61546"/>
                </a:cubicBezTo>
                <a:cubicBezTo>
                  <a:pt x="186055" y="61546"/>
                  <a:pt x="184150" y="59348"/>
                  <a:pt x="184150" y="57150"/>
                </a:cubicBezTo>
                <a:cubicBezTo>
                  <a:pt x="184150" y="54585"/>
                  <a:pt x="186055" y="52387"/>
                  <a:pt x="188341" y="52387"/>
                </a:cubicBezTo>
                <a:close/>
                <a:moveTo>
                  <a:pt x="233207" y="46433"/>
                </a:moveTo>
                <a:lnTo>
                  <a:pt x="223850" y="48593"/>
                </a:lnTo>
                <a:lnTo>
                  <a:pt x="223850" y="92146"/>
                </a:lnTo>
                <a:lnTo>
                  <a:pt x="242204" y="92146"/>
                </a:lnTo>
                <a:lnTo>
                  <a:pt x="242204" y="53632"/>
                </a:lnTo>
                <a:cubicBezTo>
                  <a:pt x="242204" y="51472"/>
                  <a:pt x="241124" y="49313"/>
                  <a:pt x="239325" y="47873"/>
                </a:cubicBezTo>
                <a:cubicBezTo>
                  <a:pt x="237525" y="46433"/>
                  <a:pt x="235366" y="46073"/>
                  <a:pt x="233207" y="46433"/>
                </a:cubicBezTo>
                <a:close/>
                <a:moveTo>
                  <a:pt x="185293" y="35101"/>
                </a:moveTo>
                <a:cubicBezTo>
                  <a:pt x="186817" y="33337"/>
                  <a:pt x="189865" y="33337"/>
                  <a:pt x="191770" y="35101"/>
                </a:cubicBezTo>
                <a:cubicBezTo>
                  <a:pt x="192532" y="35807"/>
                  <a:pt x="193294" y="36865"/>
                  <a:pt x="193294" y="37923"/>
                </a:cubicBezTo>
                <a:cubicBezTo>
                  <a:pt x="193294" y="39334"/>
                  <a:pt x="192532" y="40393"/>
                  <a:pt x="191770" y="41098"/>
                </a:cubicBezTo>
                <a:cubicBezTo>
                  <a:pt x="191008" y="41804"/>
                  <a:pt x="189865" y="42509"/>
                  <a:pt x="188341" y="42509"/>
                </a:cubicBezTo>
                <a:cubicBezTo>
                  <a:pt x="187198" y="42509"/>
                  <a:pt x="186055" y="41804"/>
                  <a:pt x="185293" y="41098"/>
                </a:cubicBezTo>
                <a:cubicBezTo>
                  <a:pt x="184531" y="40393"/>
                  <a:pt x="184150" y="39334"/>
                  <a:pt x="184150" y="37923"/>
                </a:cubicBezTo>
                <a:cubicBezTo>
                  <a:pt x="184150" y="36865"/>
                  <a:pt x="184531" y="35807"/>
                  <a:pt x="185293" y="35101"/>
                </a:cubicBezTo>
                <a:close/>
                <a:moveTo>
                  <a:pt x="163388" y="8638"/>
                </a:moveTo>
                <a:lnTo>
                  <a:pt x="163388" y="92146"/>
                </a:lnTo>
                <a:lnTo>
                  <a:pt x="215212" y="92146"/>
                </a:lnTo>
                <a:lnTo>
                  <a:pt x="215212" y="15837"/>
                </a:lnTo>
                <a:cubicBezTo>
                  <a:pt x="215212" y="11878"/>
                  <a:pt x="212333" y="8638"/>
                  <a:pt x="208015" y="8638"/>
                </a:cubicBezTo>
                <a:lnTo>
                  <a:pt x="163388" y="8638"/>
                </a:lnTo>
                <a:close/>
                <a:moveTo>
                  <a:pt x="134597" y="8638"/>
                </a:moveTo>
                <a:lnTo>
                  <a:pt x="134597" y="92146"/>
                </a:lnTo>
                <a:lnTo>
                  <a:pt x="154751" y="92146"/>
                </a:lnTo>
                <a:lnTo>
                  <a:pt x="154751" y="8638"/>
                </a:lnTo>
                <a:lnTo>
                  <a:pt x="134597" y="8638"/>
                </a:lnTo>
                <a:close/>
                <a:moveTo>
                  <a:pt x="104367" y="8638"/>
                </a:moveTo>
                <a:cubicBezTo>
                  <a:pt x="100408" y="8638"/>
                  <a:pt x="97169" y="11878"/>
                  <a:pt x="97169" y="15837"/>
                </a:cubicBezTo>
                <a:lnTo>
                  <a:pt x="97169" y="92146"/>
                </a:lnTo>
                <a:lnTo>
                  <a:pt x="125960" y="92146"/>
                </a:lnTo>
                <a:lnTo>
                  <a:pt x="125960" y="8638"/>
                </a:lnTo>
                <a:lnTo>
                  <a:pt x="104367" y="8638"/>
                </a:lnTo>
                <a:close/>
                <a:moveTo>
                  <a:pt x="104367" y="0"/>
                </a:moveTo>
                <a:lnTo>
                  <a:pt x="208015" y="0"/>
                </a:lnTo>
                <a:cubicBezTo>
                  <a:pt x="216652" y="0"/>
                  <a:pt x="223850" y="7199"/>
                  <a:pt x="223850" y="15837"/>
                </a:cubicBezTo>
                <a:lnTo>
                  <a:pt x="223850" y="39954"/>
                </a:lnTo>
                <a:lnTo>
                  <a:pt x="231047" y="38154"/>
                </a:lnTo>
                <a:cubicBezTo>
                  <a:pt x="236086" y="37074"/>
                  <a:pt x="240764" y="38154"/>
                  <a:pt x="244723" y="41034"/>
                </a:cubicBezTo>
                <a:cubicBezTo>
                  <a:pt x="248682" y="44273"/>
                  <a:pt x="250841" y="48593"/>
                  <a:pt x="250841" y="53632"/>
                </a:cubicBezTo>
                <a:lnTo>
                  <a:pt x="250841" y="92146"/>
                </a:lnTo>
                <a:lnTo>
                  <a:pt x="258039" y="92146"/>
                </a:lnTo>
                <a:cubicBezTo>
                  <a:pt x="266676" y="92146"/>
                  <a:pt x="273874" y="99345"/>
                  <a:pt x="273874" y="107983"/>
                </a:cubicBezTo>
                <a:lnTo>
                  <a:pt x="273874" y="144338"/>
                </a:lnTo>
                <a:lnTo>
                  <a:pt x="281072" y="144338"/>
                </a:lnTo>
                <a:cubicBezTo>
                  <a:pt x="283231" y="144338"/>
                  <a:pt x="285390" y="146137"/>
                  <a:pt x="285390" y="148657"/>
                </a:cubicBezTo>
                <a:lnTo>
                  <a:pt x="285390" y="217766"/>
                </a:lnTo>
                <a:cubicBezTo>
                  <a:pt x="285390" y="220286"/>
                  <a:pt x="283231" y="222085"/>
                  <a:pt x="281072" y="222085"/>
                </a:cubicBezTo>
                <a:lnTo>
                  <a:pt x="273874" y="222085"/>
                </a:lnTo>
                <a:lnTo>
                  <a:pt x="273874" y="258080"/>
                </a:lnTo>
                <a:cubicBezTo>
                  <a:pt x="273874" y="267078"/>
                  <a:pt x="266676" y="274277"/>
                  <a:pt x="258039" y="274277"/>
                </a:cubicBezTo>
                <a:lnTo>
                  <a:pt x="15835" y="274277"/>
                </a:lnTo>
                <a:cubicBezTo>
                  <a:pt x="6838" y="274277"/>
                  <a:pt x="0" y="267078"/>
                  <a:pt x="0" y="258080"/>
                </a:cubicBezTo>
                <a:lnTo>
                  <a:pt x="0" y="125981"/>
                </a:lnTo>
                <a:lnTo>
                  <a:pt x="0" y="107263"/>
                </a:lnTo>
                <a:cubicBezTo>
                  <a:pt x="0" y="98985"/>
                  <a:pt x="6118" y="91786"/>
                  <a:pt x="14395" y="89626"/>
                </a:cubicBezTo>
                <a:lnTo>
                  <a:pt x="88532" y="72349"/>
                </a:lnTo>
                <a:lnTo>
                  <a:pt x="88532" y="15837"/>
                </a:lnTo>
                <a:cubicBezTo>
                  <a:pt x="88532" y="7199"/>
                  <a:pt x="95730" y="0"/>
                  <a:pt x="1043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ACBA0E5-5A4D-0F40-BA95-7593CB955DBE}"/>
              </a:ext>
            </a:extLst>
          </p:cNvPr>
          <p:cNvSpPr txBox="1">
            <a:spLocks/>
          </p:cNvSpPr>
          <p:nvPr/>
        </p:nvSpPr>
        <p:spPr>
          <a:xfrm>
            <a:off x="3806201" y="4236836"/>
            <a:ext cx="1732051" cy="860056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Insurance, Trading, Hospitality &amp; Manufacturing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4C1BD9BF-EFBF-F94E-9CAB-D323FCA171F5}"/>
              </a:ext>
            </a:extLst>
          </p:cNvPr>
          <p:cNvSpPr txBox="1">
            <a:spLocks/>
          </p:cNvSpPr>
          <p:nvPr/>
        </p:nvSpPr>
        <p:spPr>
          <a:xfrm>
            <a:off x="5358974" y="3705904"/>
            <a:ext cx="1399281" cy="860056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650" b="1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Oil &amp; Gas, Energy and State parastatals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3592AAD-734F-6346-ACAE-76C74E79AE0E}"/>
              </a:ext>
            </a:extLst>
          </p:cNvPr>
          <p:cNvSpPr txBox="1">
            <a:spLocks/>
          </p:cNvSpPr>
          <p:nvPr/>
        </p:nvSpPr>
        <p:spPr>
          <a:xfrm>
            <a:off x="6951057" y="3208416"/>
            <a:ext cx="1931204" cy="674941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Telcos &amp; FinTech and Real Estate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A7476911-2E40-464D-9B80-4D1AEA080DB3}"/>
              </a:ext>
            </a:extLst>
          </p:cNvPr>
          <p:cNvSpPr txBox="1">
            <a:spLocks/>
          </p:cNvSpPr>
          <p:nvPr/>
        </p:nvSpPr>
        <p:spPr>
          <a:xfrm>
            <a:off x="456254" y="4732069"/>
            <a:ext cx="1771509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&gt; 300 institutions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C7030B7-1673-984B-BAB1-8F87245A2C72}"/>
              </a:ext>
            </a:extLst>
          </p:cNvPr>
          <p:cNvSpPr txBox="1">
            <a:spLocks/>
          </p:cNvSpPr>
          <p:nvPr/>
        </p:nvSpPr>
        <p:spPr>
          <a:xfrm>
            <a:off x="2024608" y="4133702"/>
            <a:ext cx="1802700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&gt; 100 firms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5904EA0C-ED73-ED4B-AA24-FBD794D82B95}"/>
              </a:ext>
            </a:extLst>
          </p:cNvPr>
          <p:cNvSpPr txBox="1">
            <a:spLocks/>
          </p:cNvSpPr>
          <p:nvPr/>
        </p:nvSpPr>
        <p:spPr>
          <a:xfrm>
            <a:off x="3588624" y="3548446"/>
            <a:ext cx="1735466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&gt; 100 companies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8ABAFEE-E92E-3843-959F-9F7A9ADFEF66}"/>
              </a:ext>
            </a:extLst>
          </p:cNvPr>
          <p:cNvSpPr txBox="1">
            <a:spLocks/>
          </p:cNvSpPr>
          <p:nvPr/>
        </p:nvSpPr>
        <p:spPr>
          <a:xfrm>
            <a:off x="5160361" y="2955972"/>
            <a:ext cx="1633140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&gt; 100 companies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7E1783E2-CCB9-4F56-BB45-0C031803193F}"/>
              </a:ext>
            </a:extLst>
          </p:cNvPr>
          <p:cNvSpPr txBox="1">
            <a:spLocks/>
          </p:cNvSpPr>
          <p:nvPr/>
        </p:nvSpPr>
        <p:spPr>
          <a:xfrm>
            <a:off x="7257337" y="2378548"/>
            <a:ext cx="1534357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&gt; 50 companies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F63D818C-BC8D-42C5-964F-86D7BD192F69}"/>
              </a:ext>
            </a:extLst>
          </p:cNvPr>
          <p:cNvSpPr txBox="1">
            <a:spLocks/>
          </p:cNvSpPr>
          <p:nvPr/>
        </p:nvSpPr>
        <p:spPr>
          <a:xfrm>
            <a:off x="5785890" y="4517625"/>
            <a:ext cx="2435485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More than 1,000 CAs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354B794-E4F8-43FD-8739-FE973D595DE6}"/>
              </a:ext>
            </a:extLst>
          </p:cNvPr>
          <p:cNvSpPr txBox="1">
            <a:spLocks/>
          </p:cNvSpPr>
          <p:nvPr/>
        </p:nvSpPr>
        <p:spPr>
          <a:xfrm>
            <a:off x="2705227" y="5715000"/>
            <a:ext cx="2455133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More than 5,000 CAs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F4D472B9-4C82-4BBF-8B6D-11A489443E5B}"/>
              </a:ext>
            </a:extLst>
          </p:cNvPr>
          <p:cNvSpPr txBox="1">
            <a:spLocks/>
          </p:cNvSpPr>
          <p:nvPr/>
        </p:nvSpPr>
        <p:spPr>
          <a:xfrm>
            <a:off x="4238802" y="5127225"/>
            <a:ext cx="2340498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More than 2,000 CAs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B703B80C-5D6F-4074-8ABF-3F5C1FAC8CA9}"/>
              </a:ext>
            </a:extLst>
          </p:cNvPr>
          <p:cNvSpPr txBox="1">
            <a:spLocks/>
          </p:cNvSpPr>
          <p:nvPr/>
        </p:nvSpPr>
        <p:spPr>
          <a:xfrm>
            <a:off x="525516" y="6346425"/>
            <a:ext cx="2505040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More than 5,000 CAs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9034674-46A7-41BB-8ABA-435EBF72D6B0}"/>
              </a:ext>
            </a:extLst>
          </p:cNvPr>
          <p:cNvSpPr txBox="1">
            <a:spLocks/>
          </p:cNvSpPr>
          <p:nvPr/>
        </p:nvSpPr>
        <p:spPr>
          <a:xfrm>
            <a:off x="7385331" y="3984225"/>
            <a:ext cx="2428363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More than 1,000 CAs</a:t>
            </a:r>
          </a:p>
        </p:txBody>
      </p:sp>
      <p:sp>
        <p:nvSpPr>
          <p:cNvPr id="48" name="Freeform 990">
            <a:extLst>
              <a:ext uri="{FF2B5EF4-FFF2-40B4-BE49-F238E27FC236}">
                <a16:creationId xmlns:a16="http://schemas.microsoft.com/office/drawing/2014/main" id="{D07F07C5-EC58-45EC-88CD-143411A038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9108" y="4564003"/>
            <a:ext cx="323893" cy="323893"/>
          </a:xfrm>
          <a:custGeom>
            <a:avLst/>
            <a:gdLst>
              <a:gd name="T0" fmla="*/ 122401 w 285390"/>
              <a:gd name="T1" fmla="*/ 269276 h 285390"/>
              <a:gd name="T2" fmla="*/ 21728 w 285390"/>
              <a:gd name="T3" fmla="*/ 278152 h 285390"/>
              <a:gd name="T4" fmla="*/ 255092 w 285390"/>
              <a:gd name="T5" fmla="*/ 224969 h 285390"/>
              <a:gd name="T6" fmla="*/ 232372 w 285390"/>
              <a:gd name="T7" fmla="*/ 224969 h 285390"/>
              <a:gd name="T8" fmla="*/ 210417 w 285390"/>
              <a:gd name="T9" fmla="*/ 224969 h 285390"/>
              <a:gd name="T10" fmla="*/ 188080 w 285390"/>
              <a:gd name="T11" fmla="*/ 224969 h 285390"/>
              <a:gd name="T12" fmla="*/ 165743 w 285390"/>
              <a:gd name="T13" fmla="*/ 224969 h 285390"/>
              <a:gd name="T14" fmla="*/ 143405 w 285390"/>
              <a:gd name="T15" fmla="*/ 224969 h 285390"/>
              <a:gd name="T16" fmla="*/ 121068 w 285390"/>
              <a:gd name="T17" fmla="*/ 224969 h 285390"/>
              <a:gd name="T18" fmla="*/ 98730 w 285390"/>
              <a:gd name="T19" fmla="*/ 224969 h 285390"/>
              <a:gd name="T20" fmla="*/ 76393 w 285390"/>
              <a:gd name="T21" fmla="*/ 224969 h 285390"/>
              <a:gd name="T22" fmla="*/ 54438 w 285390"/>
              <a:gd name="T23" fmla="*/ 224969 h 285390"/>
              <a:gd name="T24" fmla="*/ 31909 w 285390"/>
              <a:gd name="T25" fmla="*/ 224969 h 285390"/>
              <a:gd name="T26" fmla="*/ 247771 w 285390"/>
              <a:gd name="T27" fmla="*/ 207418 h 285390"/>
              <a:gd name="T28" fmla="*/ 224777 w 285390"/>
              <a:gd name="T29" fmla="*/ 207418 h 285390"/>
              <a:gd name="T30" fmla="*/ 200844 w 285390"/>
              <a:gd name="T31" fmla="*/ 207418 h 285390"/>
              <a:gd name="T32" fmla="*/ 178507 w 285390"/>
              <a:gd name="T33" fmla="*/ 207418 h 285390"/>
              <a:gd name="T34" fmla="*/ 154574 w 285390"/>
              <a:gd name="T35" fmla="*/ 207418 h 285390"/>
              <a:gd name="T36" fmla="*/ 132237 w 285390"/>
              <a:gd name="T37" fmla="*/ 207418 h 285390"/>
              <a:gd name="T38" fmla="*/ 108303 w 285390"/>
              <a:gd name="T39" fmla="*/ 207418 h 285390"/>
              <a:gd name="T40" fmla="*/ 85966 w 285390"/>
              <a:gd name="T41" fmla="*/ 207418 h 285390"/>
              <a:gd name="T42" fmla="*/ 62034 w 285390"/>
              <a:gd name="T43" fmla="*/ 207418 h 285390"/>
              <a:gd name="T44" fmla="*/ 38482 w 285390"/>
              <a:gd name="T45" fmla="*/ 207418 h 285390"/>
              <a:gd name="T46" fmla="*/ 242328 w 285390"/>
              <a:gd name="T47" fmla="*/ 191463 h 285390"/>
              <a:gd name="T48" fmla="*/ 221586 w 285390"/>
              <a:gd name="T49" fmla="*/ 191463 h 285390"/>
              <a:gd name="T50" fmla="*/ 199249 w 285390"/>
              <a:gd name="T51" fmla="*/ 191463 h 285390"/>
              <a:gd name="T52" fmla="*/ 176912 w 285390"/>
              <a:gd name="T53" fmla="*/ 191463 h 285390"/>
              <a:gd name="T54" fmla="*/ 154574 w 285390"/>
              <a:gd name="T55" fmla="*/ 191463 h 285390"/>
              <a:gd name="T56" fmla="*/ 132620 w 285390"/>
              <a:gd name="T57" fmla="*/ 191463 h 285390"/>
              <a:gd name="T58" fmla="*/ 110283 w 285390"/>
              <a:gd name="T59" fmla="*/ 191463 h 285390"/>
              <a:gd name="T60" fmla="*/ 87562 w 285390"/>
              <a:gd name="T61" fmla="*/ 191463 h 285390"/>
              <a:gd name="T62" fmla="*/ 65225 w 285390"/>
              <a:gd name="T63" fmla="*/ 191463 h 285390"/>
              <a:gd name="T64" fmla="*/ 44483 w 285390"/>
              <a:gd name="T65" fmla="*/ 191463 h 285390"/>
              <a:gd name="T66" fmla="*/ 30420 w 285390"/>
              <a:gd name="T67" fmla="*/ 182662 h 285390"/>
              <a:gd name="T68" fmla="*/ 194654 w 285390"/>
              <a:gd name="T69" fmla="*/ 82169 h 285390"/>
              <a:gd name="T70" fmla="*/ 92539 w 285390"/>
              <a:gd name="T71" fmla="*/ 82169 h 285390"/>
              <a:gd name="T72" fmla="*/ 194654 w 285390"/>
              <a:gd name="T73" fmla="*/ 73393 h 285390"/>
              <a:gd name="T74" fmla="*/ 92539 w 285390"/>
              <a:gd name="T75" fmla="*/ 73393 h 285390"/>
              <a:gd name="T76" fmla="*/ 142617 w 285390"/>
              <a:gd name="T77" fmla="*/ 54247 h 285390"/>
              <a:gd name="T78" fmla="*/ 151337 w 285390"/>
              <a:gd name="T79" fmla="*/ 75323 h 285390"/>
              <a:gd name="T80" fmla="*/ 146977 w 285390"/>
              <a:gd name="T81" fmla="*/ 119649 h 285390"/>
              <a:gd name="T82" fmla="*/ 125904 w 285390"/>
              <a:gd name="T83" fmla="*/ 109476 h 285390"/>
              <a:gd name="T84" fmla="*/ 142617 w 285390"/>
              <a:gd name="T85" fmla="*/ 94941 h 285390"/>
              <a:gd name="T86" fmla="*/ 78398 w 285390"/>
              <a:gd name="T87" fmla="*/ 37352 h 285390"/>
              <a:gd name="T88" fmla="*/ 226711 w 285390"/>
              <a:gd name="T89" fmla="*/ 127273 h 285390"/>
              <a:gd name="T90" fmla="*/ 213655 w 285390"/>
              <a:gd name="T91" fmla="*/ 28719 h 285390"/>
              <a:gd name="T92" fmla="*/ 231061 w 285390"/>
              <a:gd name="T93" fmla="*/ 135546 h 285390"/>
              <a:gd name="T94" fmla="*/ 57004 w 285390"/>
              <a:gd name="T95" fmla="*/ 135546 h 285390"/>
              <a:gd name="T96" fmla="*/ 74410 w 285390"/>
              <a:gd name="T97" fmla="*/ 28719 h 285390"/>
              <a:gd name="T98" fmla="*/ 254962 w 285390"/>
              <a:gd name="T99" fmla="*/ 21701 h 285390"/>
              <a:gd name="T100" fmla="*/ 264016 w 285390"/>
              <a:gd name="T101" fmla="*/ 21701 h 285390"/>
              <a:gd name="T102" fmla="*/ 265465 w 285390"/>
              <a:gd name="T103" fmla="*/ 286832 h 285390"/>
              <a:gd name="T104" fmla="*/ 23178 w 285390"/>
              <a:gd name="T105" fmla="*/ 177598 h 2853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85390" h="285390">
                <a:moveTo>
                  <a:pt x="121785" y="258763"/>
                </a:moveTo>
                <a:lnTo>
                  <a:pt x="162017" y="258763"/>
                </a:lnTo>
                <a:cubicBezTo>
                  <a:pt x="164531" y="258763"/>
                  <a:pt x="166328" y="260961"/>
                  <a:pt x="166328" y="263159"/>
                </a:cubicBezTo>
                <a:cubicBezTo>
                  <a:pt x="166328" y="265724"/>
                  <a:pt x="164531" y="267922"/>
                  <a:pt x="162017" y="267922"/>
                </a:cubicBezTo>
                <a:lnTo>
                  <a:pt x="121785" y="267922"/>
                </a:lnTo>
                <a:cubicBezTo>
                  <a:pt x="119271" y="267922"/>
                  <a:pt x="117475" y="265724"/>
                  <a:pt x="117475" y="263159"/>
                </a:cubicBezTo>
                <a:cubicBezTo>
                  <a:pt x="117475" y="260961"/>
                  <a:pt x="119271" y="258763"/>
                  <a:pt x="121785" y="258763"/>
                </a:cubicBezTo>
                <a:close/>
                <a:moveTo>
                  <a:pt x="8648" y="250841"/>
                </a:moveTo>
                <a:lnTo>
                  <a:pt x="8648" y="263797"/>
                </a:lnTo>
                <a:cubicBezTo>
                  <a:pt x="8648" y="270995"/>
                  <a:pt x="14413" y="276753"/>
                  <a:pt x="21620" y="276753"/>
                </a:cubicBezTo>
                <a:lnTo>
                  <a:pt x="264130" y="276753"/>
                </a:lnTo>
                <a:cubicBezTo>
                  <a:pt x="271337" y="276753"/>
                  <a:pt x="276742" y="270995"/>
                  <a:pt x="276742" y="263797"/>
                </a:cubicBezTo>
                <a:lnTo>
                  <a:pt x="276742" y="250841"/>
                </a:lnTo>
                <a:lnTo>
                  <a:pt x="8648" y="250841"/>
                </a:lnTo>
                <a:close/>
                <a:moveTo>
                  <a:pt x="253809" y="223838"/>
                </a:moveTo>
                <a:cubicBezTo>
                  <a:pt x="256476" y="223838"/>
                  <a:pt x="258381" y="225743"/>
                  <a:pt x="258381" y="228410"/>
                </a:cubicBezTo>
                <a:cubicBezTo>
                  <a:pt x="258381" y="231077"/>
                  <a:pt x="256476" y="232982"/>
                  <a:pt x="253809" y="232982"/>
                </a:cubicBezTo>
                <a:cubicBezTo>
                  <a:pt x="251523" y="232982"/>
                  <a:pt x="249237" y="231077"/>
                  <a:pt x="249237" y="228410"/>
                </a:cubicBezTo>
                <a:cubicBezTo>
                  <a:pt x="249237" y="225743"/>
                  <a:pt x="251523" y="223838"/>
                  <a:pt x="253809" y="223838"/>
                </a:cubicBezTo>
                <a:close/>
                <a:moveTo>
                  <a:pt x="231203" y="223838"/>
                </a:moveTo>
                <a:cubicBezTo>
                  <a:pt x="234251" y="223838"/>
                  <a:pt x="236156" y="225743"/>
                  <a:pt x="236156" y="228410"/>
                </a:cubicBezTo>
                <a:cubicBezTo>
                  <a:pt x="236156" y="231077"/>
                  <a:pt x="234251" y="232982"/>
                  <a:pt x="231203" y="232982"/>
                </a:cubicBezTo>
                <a:cubicBezTo>
                  <a:pt x="228917" y="232982"/>
                  <a:pt x="227012" y="231077"/>
                  <a:pt x="227012" y="228410"/>
                </a:cubicBezTo>
                <a:cubicBezTo>
                  <a:pt x="227012" y="225743"/>
                  <a:pt x="228917" y="223838"/>
                  <a:pt x="231203" y="223838"/>
                </a:cubicBezTo>
                <a:close/>
                <a:moveTo>
                  <a:pt x="209359" y="223838"/>
                </a:moveTo>
                <a:cubicBezTo>
                  <a:pt x="212026" y="223838"/>
                  <a:pt x="213931" y="225743"/>
                  <a:pt x="213931" y="228410"/>
                </a:cubicBezTo>
                <a:cubicBezTo>
                  <a:pt x="213931" y="231077"/>
                  <a:pt x="212026" y="232982"/>
                  <a:pt x="209359" y="232982"/>
                </a:cubicBezTo>
                <a:cubicBezTo>
                  <a:pt x="206692" y="232982"/>
                  <a:pt x="204787" y="231077"/>
                  <a:pt x="204787" y="228410"/>
                </a:cubicBezTo>
                <a:cubicBezTo>
                  <a:pt x="204787" y="225743"/>
                  <a:pt x="206692" y="223838"/>
                  <a:pt x="209359" y="223838"/>
                </a:cubicBezTo>
                <a:close/>
                <a:moveTo>
                  <a:pt x="187134" y="223838"/>
                </a:moveTo>
                <a:cubicBezTo>
                  <a:pt x="189420" y="223838"/>
                  <a:pt x="191706" y="225743"/>
                  <a:pt x="191706" y="228410"/>
                </a:cubicBezTo>
                <a:cubicBezTo>
                  <a:pt x="191706" y="231077"/>
                  <a:pt x="189420" y="232982"/>
                  <a:pt x="187134" y="232982"/>
                </a:cubicBezTo>
                <a:cubicBezTo>
                  <a:pt x="184467" y="232982"/>
                  <a:pt x="182562" y="231077"/>
                  <a:pt x="182562" y="228410"/>
                </a:cubicBezTo>
                <a:cubicBezTo>
                  <a:pt x="182562" y="225743"/>
                  <a:pt x="184467" y="223838"/>
                  <a:pt x="187134" y="223838"/>
                </a:cubicBezTo>
                <a:close/>
                <a:moveTo>
                  <a:pt x="164909" y="223838"/>
                </a:moveTo>
                <a:cubicBezTo>
                  <a:pt x="167576" y="223838"/>
                  <a:pt x="169481" y="225743"/>
                  <a:pt x="169481" y="228410"/>
                </a:cubicBezTo>
                <a:cubicBezTo>
                  <a:pt x="169481" y="231077"/>
                  <a:pt x="167576" y="232982"/>
                  <a:pt x="164909" y="232982"/>
                </a:cubicBezTo>
                <a:cubicBezTo>
                  <a:pt x="162623" y="232982"/>
                  <a:pt x="160337" y="231077"/>
                  <a:pt x="160337" y="228410"/>
                </a:cubicBezTo>
                <a:cubicBezTo>
                  <a:pt x="160337" y="225743"/>
                  <a:pt x="162623" y="223838"/>
                  <a:pt x="164909" y="223838"/>
                </a:cubicBezTo>
                <a:close/>
                <a:moveTo>
                  <a:pt x="142684" y="223838"/>
                </a:moveTo>
                <a:cubicBezTo>
                  <a:pt x="144970" y="223838"/>
                  <a:pt x="147256" y="225743"/>
                  <a:pt x="147256" y="228410"/>
                </a:cubicBezTo>
                <a:cubicBezTo>
                  <a:pt x="147256" y="231077"/>
                  <a:pt x="144970" y="232982"/>
                  <a:pt x="142684" y="232982"/>
                </a:cubicBezTo>
                <a:cubicBezTo>
                  <a:pt x="140017" y="232982"/>
                  <a:pt x="138112" y="231077"/>
                  <a:pt x="138112" y="228410"/>
                </a:cubicBezTo>
                <a:cubicBezTo>
                  <a:pt x="138112" y="225743"/>
                  <a:pt x="140017" y="223838"/>
                  <a:pt x="142684" y="223838"/>
                </a:cubicBezTo>
                <a:close/>
                <a:moveTo>
                  <a:pt x="120459" y="223838"/>
                </a:moveTo>
                <a:cubicBezTo>
                  <a:pt x="122745" y="223838"/>
                  <a:pt x="125031" y="225743"/>
                  <a:pt x="125031" y="228410"/>
                </a:cubicBezTo>
                <a:cubicBezTo>
                  <a:pt x="125031" y="231077"/>
                  <a:pt x="122745" y="232982"/>
                  <a:pt x="120459" y="232982"/>
                </a:cubicBezTo>
                <a:cubicBezTo>
                  <a:pt x="117792" y="232982"/>
                  <a:pt x="115887" y="231077"/>
                  <a:pt x="115887" y="228410"/>
                </a:cubicBezTo>
                <a:cubicBezTo>
                  <a:pt x="115887" y="225743"/>
                  <a:pt x="117792" y="223838"/>
                  <a:pt x="120459" y="223838"/>
                </a:cubicBezTo>
                <a:close/>
                <a:moveTo>
                  <a:pt x="98234" y="223838"/>
                </a:moveTo>
                <a:cubicBezTo>
                  <a:pt x="100901" y="223838"/>
                  <a:pt x="102806" y="225743"/>
                  <a:pt x="102806" y="228410"/>
                </a:cubicBezTo>
                <a:cubicBezTo>
                  <a:pt x="102806" y="231077"/>
                  <a:pt x="100901" y="232982"/>
                  <a:pt x="98234" y="232982"/>
                </a:cubicBezTo>
                <a:cubicBezTo>
                  <a:pt x="95567" y="232982"/>
                  <a:pt x="93662" y="231077"/>
                  <a:pt x="93662" y="228410"/>
                </a:cubicBezTo>
                <a:cubicBezTo>
                  <a:pt x="93662" y="225743"/>
                  <a:pt x="95567" y="223838"/>
                  <a:pt x="98234" y="223838"/>
                </a:cubicBezTo>
                <a:close/>
                <a:moveTo>
                  <a:pt x="76009" y="223838"/>
                </a:moveTo>
                <a:cubicBezTo>
                  <a:pt x="78295" y="223838"/>
                  <a:pt x="80581" y="225743"/>
                  <a:pt x="80581" y="228410"/>
                </a:cubicBezTo>
                <a:cubicBezTo>
                  <a:pt x="80581" y="231077"/>
                  <a:pt x="78295" y="232982"/>
                  <a:pt x="76009" y="232982"/>
                </a:cubicBezTo>
                <a:cubicBezTo>
                  <a:pt x="73342" y="232982"/>
                  <a:pt x="71437" y="231077"/>
                  <a:pt x="71437" y="228410"/>
                </a:cubicBezTo>
                <a:cubicBezTo>
                  <a:pt x="71437" y="225743"/>
                  <a:pt x="73342" y="223838"/>
                  <a:pt x="76009" y="223838"/>
                </a:cubicBezTo>
                <a:close/>
                <a:moveTo>
                  <a:pt x="54165" y="223838"/>
                </a:moveTo>
                <a:cubicBezTo>
                  <a:pt x="56451" y="223838"/>
                  <a:pt x="58356" y="225743"/>
                  <a:pt x="58356" y="228410"/>
                </a:cubicBezTo>
                <a:cubicBezTo>
                  <a:pt x="58356" y="231077"/>
                  <a:pt x="56451" y="232982"/>
                  <a:pt x="54165" y="232982"/>
                </a:cubicBezTo>
                <a:cubicBezTo>
                  <a:pt x="51498" y="232982"/>
                  <a:pt x="49212" y="231077"/>
                  <a:pt x="49212" y="228410"/>
                </a:cubicBezTo>
                <a:cubicBezTo>
                  <a:pt x="49212" y="225743"/>
                  <a:pt x="51498" y="223838"/>
                  <a:pt x="54165" y="223838"/>
                </a:cubicBezTo>
                <a:close/>
                <a:moveTo>
                  <a:pt x="31749" y="223838"/>
                </a:moveTo>
                <a:cubicBezTo>
                  <a:pt x="33947" y="223838"/>
                  <a:pt x="36145" y="225743"/>
                  <a:pt x="36145" y="228410"/>
                </a:cubicBezTo>
                <a:cubicBezTo>
                  <a:pt x="36145" y="231077"/>
                  <a:pt x="33947" y="232982"/>
                  <a:pt x="31749" y="232982"/>
                </a:cubicBezTo>
                <a:cubicBezTo>
                  <a:pt x="29185" y="232982"/>
                  <a:pt x="26987" y="231077"/>
                  <a:pt x="26987" y="228410"/>
                </a:cubicBezTo>
                <a:cubicBezTo>
                  <a:pt x="26987" y="225743"/>
                  <a:pt x="29185" y="223838"/>
                  <a:pt x="31749" y="223838"/>
                </a:cubicBezTo>
                <a:close/>
                <a:moveTo>
                  <a:pt x="246525" y="206375"/>
                </a:moveTo>
                <a:cubicBezTo>
                  <a:pt x="248841" y="206375"/>
                  <a:pt x="250494" y="208280"/>
                  <a:pt x="250494" y="210947"/>
                </a:cubicBezTo>
                <a:cubicBezTo>
                  <a:pt x="250494" y="213614"/>
                  <a:pt x="248841" y="215519"/>
                  <a:pt x="246525" y="215519"/>
                </a:cubicBezTo>
                <a:cubicBezTo>
                  <a:pt x="244541" y="215519"/>
                  <a:pt x="242887" y="213614"/>
                  <a:pt x="242887" y="210947"/>
                </a:cubicBezTo>
                <a:cubicBezTo>
                  <a:pt x="242887" y="208280"/>
                  <a:pt x="244541" y="206375"/>
                  <a:pt x="246525" y="206375"/>
                </a:cubicBezTo>
                <a:close/>
                <a:moveTo>
                  <a:pt x="223647" y="206375"/>
                </a:moveTo>
                <a:cubicBezTo>
                  <a:pt x="226314" y="206375"/>
                  <a:pt x="228219" y="208280"/>
                  <a:pt x="228219" y="210947"/>
                </a:cubicBezTo>
                <a:cubicBezTo>
                  <a:pt x="228219" y="213614"/>
                  <a:pt x="226314" y="215519"/>
                  <a:pt x="223647" y="215519"/>
                </a:cubicBezTo>
                <a:cubicBezTo>
                  <a:pt x="220980" y="215519"/>
                  <a:pt x="219075" y="213614"/>
                  <a:pt x="219075" y="210947"/>
                </a:cubicBezTo>
                <a:cubicBezTo>
                  <a:pt x="219075" y="208280"/>
                  <a:pt x="220980" y="206375"/>
                  <a:pt x="223647" y="206375"/>
                </a:cubicBezTo>
                <a:close/>
                <a:moveTo>
                  <a:pt x="199834" y="206375"/>
                </a:moveTo>
                <a:cubicBezTo>
                  <a:pt x="202501" y="206375"/>
                  <a:pt x="204406" y="208280"/>
                  <a:pt x="204406" y="210947"/>
                </a:cubicBezTo>
                <a:cubicBezTo>
                  <a:pt x="204406" y="213614"/>
                  <a:pt x="202501" y="215519"/>
                  <a:pt x="199834" y="215519"/>
                </a:cubicBezTo>
                <a:cubicBezTo>
                  <a:pt x="197167" y="215519"/>
                  <a:pt x="195262" y="213614"/>
                  <a:pt x="195262" y="210947"/>
                </a:cubicBezTo>
                <a:cubicBezTo>
                  <a:pt x="195262" y="208280"/>
                  <a:pt x="197167" y="206375"/>
                  <a:pt x="199834" y="206375"/>
                </a:cubicBezTo>
                <a:close/>
                <a:moveTo>
                  <a:pt x="177609" y="206375"/>
                </a:moveTo>
                <a:cubicBezTo>
                  <a:pt x="180276" y="206375"/>
                  <a:pt x="182181" y="208280"/>
                  <a:pt x="182181" y="210947"/>
                </a:cubicBezTo>
                <a:cubicBezTo>
                  <a:pt x="182181" y="213614"/>
                  <a:pt x="180276" y="215519"/>
                  <a:pt x="177609" y="215519"/>
                </a:cubicBezTo>
                <a:cubicBezTo>
                  <a:pt x="174942" y="215519"/>
                  <a:pt x="173037" y="213614"/>
                  <a:pt x="173037" y="210947"/>
                </a:cubicBezTo>
                <a:cubicBezTo>
                  <a:pt x="173037" y="208280"/>
                  <a:pt x="174942" y="206375"/>
                  <a:pt x="177609" y="206375"/>
                </a:cubicBezTo>
                <a:close/>
                <a:moveTo>
                  <a:pt x="153797" y="206375"/>
                </a:moveTo>
                <a:cubicBezTo>
                  <a:pt x="156464" y="206375"/>
                  <a:pt x="158369" y="208280"/>
                  <a:pt x="158369" y="210947"/>
                </a:cubicBezTo>
                <a:cubicBezTo>
                  <a:pt x="158369" y="213614"/>
                  <a:pt x="156464" y="215519"/>
                  <a:pt x="153797" y="215519"/>
                </a:cubicBezTo>
                <a:cubicBezTo>
                  <a:pt x="151130" y="215519"/>
                  <a:pt x="149225" y="213614"/>
                  <a:pt x="149225" y="210947"/>
                </a:cubicBezTo>
                <a:cubicBezTo>
                  <a:pt x="149225" y="208280"/>
                  <a:pt x="151130" y="206375"/>
                  <a:pt x="153797" y="206375"/>
                </a:cubicBezTo>
                <a:close/>
                <a:moveTo>
                  <a:pt x="131572" y="206375"/>
                </a:moveTo>
                <a:cubicBezTo>
                  <a:pt x="134239" y="206375"/>
                  <a:pt x="136144" y="208280"/>
                  <a:pt x="136144" y="210947"/>
                </a:cubicBezTo>
                <a:cubicBezTo>
                  <a:pt x="136144" y="213614"/>
                  <a:pt x="134239" y="215519"/>
                  <a:pt x="131572" y="215519"/>
                </a:cubicBezTo>
                <a:cubicBezTo>
                  <a:pt x="128905" y="215519"/>
                  <a:pt x="127000" y="213614"/>
                  <a:pt x="127000" y="210947"/>
                </a:cubicBezTo>
                <a:cubicBezTo>
                  <a:pt x="127000" y="208280"/>
                  <a:pt x="128905" y="206375"/>
                  <a:pt x="131572" y="206375"/>
                </a:cubicBezTo>
                <a:close/>
                <a:moveTo>
                  <a:pt x="107759" y="206375"/>
                </a:moveTo>
                <a:cubicBezTo>
                  <a:pt x="110045" y="206375"/>
                  <a:pt x="112331" y="208280"/>
                  <a:pt x="112331" y="210947"/>
                </a:cubicBezTo>
                <a:cubicBezTo>
                  <a:pt x="112331" y="213614"/>
                  <a:pt x="110045" y="215519"/>
                  <a:pt x="107759" y="215519"/>
                </a:cubicBezTo>
                <a:cubicBezTo>
                  <a:pt x="105092" y="215519"/>
                  <a:pt x="103187" y="213614"/>
                  <a:pt x="103187" y="210947"/>
                </a:cubicBezTo>
                <a:cubicBezTo>
                  <a:pt x="103187" y="208280"/>
                  <a:pt x="105092" y="206375"/>
                  <a:pt x="107759" y="206375"/>
                </a:cubicBezTo>
                <a:close/>
                <a:moveTo>
                  <a:pt x="85534" y="206375"/>
                </a:moveTo>
                <a:cubicBezTo>
                  <a:pt x="87820" y="206375"/>
                  <a:pt x="90106" y="208280"/>
                  <a:pt x="90106" y="210947"/>
                </a:cubicBezTo>
                <a:cubicBezTo>
                  <a:pt x="90106" y="213614"/>
                  <a:pt x="87820" y="215519"/>
                  <a:pt x="85534" y="215519"/>
                </a:cubicBezTo>
                <a:cubicBezTo>
                  <a:pt x="82867" y="215519"/>
                  <a:pt x="80962" y="213614"/>
                  <a:pt x="80962" y="210947"/>
                </a:cubicBezTo>
                <a:cubicBezTo>
                  <a:pt x="80962" y="208280"/>
                  <a:pt x="82867" y="206375"/>
                  <a:pt x="85534" y="206375"/>
                </a:cubicBezTo>
                <a:close/>
                <a:moveTo>
                  <a:pt x="61722" y="206375"/>
                </a:moveTo>
                <a:cubicBezTo>
                  <a:pt x="64008" y="206375"/>
                  <a:pt x="66294" y="208280"/>
                  <a:pt x="66294" y="210947"/>
                </a:cubicBezTo>
                <a:cubicBezTo>
                  <a:pt x="66294" y="213614"/>
                  <a:pt x="64008" y="215519"/>
                  <a:pt x="61722" y="215519"/>
                </a:cubicBezTo>
                <a:cubicBezTo>
                  <a:pt x="59055" y="215519"/>
                  <a:pt x="57150" y="213614"/>
                  <a:pt x="57150" y="210947"/>
                </a:cubicBezTo>
                <a:cubicBezTo>
                  <a:pt x="57150" y="208280"/>
                  <a:pt x="59055" y="206375"/>
                  <a:pt x="61722" y="206375"/>
                </a:cubicBezTo>
                <a:close/>
                <a:moveTo>
                  <a:pt x="38290" y="206375"/>
                </a:moveTo>
                <a:cubicBezTo>
                  <a:pt x="40576" y="206375"/>
                  <a:pt x="42481" y="208280"/>
                  <a:pt x="42481" y="210947"/>
                </a:cubicBezTo>
                <a:cubicBezTo>
                  <a:pt x="42481" y="213614"/>
                  <a:pt x="40576" y="215519"/>
                  <a:pt x="38290" y="215519"/>
                </a:cubicBezTo>
                <a:cubicBezTo>
                  <a:pt x="35623" y="215519"/>
                  <a:pt x="33337" y="213614"/>
                  <a:pt x="33337" y="210947"/>
                </a:cubicBezTo>
                <a:cubicBezTo>
                  <a:pt x="33337" y="208280"/>
                  <a:pt x="35623" y="206375"/>
                  <a:pt x="38290" y="206375"/>
                </a:cubicBezTo>
                <a:close/>
                <a:moveTo>
                  <a:pt x="241109" y="190500"/>
                </a:moveTo>
                <a:cubicBezTo>
                  <a:pt x="243776" y="190500"/>
                  <a:pt x="245681" y="192405"/>
                  <a:pt x="245681" y="195072"/>
                </a:cubicBezTo>
                <a:cubicBezTo>
                  <a:pt x="245681" y="197358"/>
                  <a:pt x="243776" y="199644"/>
                  <a:pt x="241109" y="199644"/>
                </a:cubicBezTo>
                <a:cubicBezTo>
                  <a:pt x="238442" y="199644"/>
                  <a:pt x="236537" y="197358"/>
                  <a:pt x="236537" y="195072"/>
                </a:cubicBezTo>
                <a:cubicBezTo>
                  <a:pt x="236537" y="192405"/>
                  <a:pt x="238442" y="190500"/>
                  <a:pt x="241109" y="190500"/>
                </a:cubicBezTo>
                <a:close/>
                <a:moveTo>
                  <a:pt x="220472" y="190500"/>
                </a:moveTo>
                <a:cubicBezTo>
                  <a:pt x="223139" y="190500"/>
                  <a:pt x="225044" y="192405"/>
                  <a:pt x="225044" y="195072"/>
                </a:cubicBezTo>
                <a:cubicBezTo>
                  <a:pt x="225044" y="197358"/>
                  <a:pt x="223139" y="199644"/>
                  <a:pt x="220472" y="199644"/>
                </a:cubicBezTo>
                <a:cubicBezTo>
                  <a:pt x="217805" y="199644"/>
                  <a:pt x="215900" y="197358"/>
                  <a:pt x="215900" y="195072"/>
                </a:cubicBezTo>
                <a:cubicBezTo>
                  <a:pt x="215900" y="192405"/>
                  <a:pt x="217805" y="190500"/>
                  <a:pt x="220472" y="190500"/>
                </a:cubicBezTo>
                <a:close/>
                <a:moveTo>
                  <a:pt x="198247" y="190500"/>
                </a:moveTo>
                <a:cubicBezTo>
                  <a:pt x="200914" y="190500"/>
                  <a:pt x="202819" y="192405"/>
                  <a:pt x="202819" y="195072"/>
                </a:cubicBezTo>
                <a:cubicBezTo>
                  <a:pt x="202819" y="197358"/>
                  <a:pt x="200914" y="199644"/>
                  <a:pt x="198247" y="199644"/>
                </a:cubicBezTo>
                <a:cubicBezTo>
                  <a:pt x="195580" y="199644"/>
                  <a:pt x="193675" y="197358"/>
                  <a:pt x="193675" y="195072"/>
                </a:cubicBezTo>
                <a:cubicBezTo>
                  <a:pt x="193675" y="192405"/>
                  <a:pt x="195580" y="190500"/>
                  <a:pt x="198247" y="190500"/>
                </a:cubicBezTo>
                <a:close/>
                <a:moveTo>
                  <a:pt x="176022" y="190500"/>
                </a:moveTo>
                <a:cubicBezTo>
                  <a:pt x="178308" y="190500"/>
                  <a:pt x="180594" y="192405"/>
                  <a:pt x="180594" y="195072"/>
                </a:cubicBezTo>
                <a:cubicBezTo>
                  <a:pt x="180594" y="197358"/>
                  <a:pt x="178308" y="199644"/>
                  <a:pt x="176022" y="199644"/>
                </a:cubicBezTo>
                <a:cubicBezTo>
                  <a:pt x="173355" y="199644"/>
                  <a:pt x="171450" y="197358"/>
                  <a:pt x="171450" y="195072"/>
                </a:cubicBezTo>
                <a:cubicBezTo>
                  <a:pt x="171450" y="192405"/>
                  <a:pt x="173355" y="190500"/>
                  <a:pt x="176022" y="190500"/>
                </a:cubicBezTo>
                <a:close/>
                <a:moveTo>
                  <a:pt x="153797" y="190500"/>
                </a:moveTo>
                <a:cubicBezTo>
                  <a:pt x="156083" y="190500"/>
                  <a:pt x="158369" y="192405"/>
                  <a:pt x="158369" y="195072"/>
                </a:cubicBezTo>
                <a:cubicBezTo>
                  <a:pt x="158369" y="197358"/>
                  <a:pt x="156083" y="199644"/>
                  <a:pt x="153797" y="199644"/>
                </a:cubicBezTo>
                <a:cubicBezTo>
                  <a:pt x="151130" y="199644"/>
                  <a:pt x="149225" y="197358"/>
                  <a:pt x="149225" y="195072"/>
                </a:cubicBezTo>
                <a:cubicBezTo>
                  <a:pt x="149225" y="192405"/>
                  <a:pt x="151130" y="190500"/>
                  <a:pt x="153797" y="190500"/>
                </a:cubicBezTo>
                <a:close/>
                <a:moveTo>
                  <a:pt x="131953" y="190500"/>
                </a:moveTo>
                <a:cubicBezTo>
                  <a:pt x="134239" y="190500"/>
                  <a:pt x="136144" y="192405"/>
                  <a:pt x="136144" y="195072"/>
                </a:cubicBezTo>
                <a:cubicBezTo>
                  <a:pt x="136144" y="197358"/>
                  <a:pt x="134239" y="199644"/>
                  <a:pt x="131953" y="199644"/>
                </a:cubicBezTo>
                <a:cubicBezTo>
                  <a:pt x="129286" y="199644"/>
                  <a:pt x="127000" y="197358"/>
                  <a:pt x="127000" y="195072"/>
                </a:cubicBezTo>
                <a:cubicBezTo>
                  <a:pt x="127000" y="192405"/>
                  <a:pt x="129286" y="190500"/>
                  <a:pt x="131953" y="190500"/>
                </a:cubicBezTo>
                <a:close/>
                <a:moveTo>
                  <a:pt x="109728" y="190500"/>
                </a:moveTo>
                <a:cubicBezTo>
                  <a:pt x="112014" y="190500"/>
                  <a:pt x="113919" y="192405"/>
                  <a:pt x="113919" y="195072"/>
                </a:cubicBezTo>
                <a:cubicBezTo>
                  <a:pt x="113919" y="197358"/>
                  <a:pt x="112014" y="199644"/>
                  <a:pt x="109728" y="199644"/>
                </a:cubicBezTo>
                <a:cubicBezTo>
                  <a:pt x="106680" y="199644"/>
                  <a:pt x="104775" y="197358"/>
                  <a:pt x="104775" y="195072"/>
                </a:cubicBezTo>
                <a:cubicBezTo>
                  <a:pt x="104775" y="192405"/>
                  <a:pt x="106680" y="190500"/>
                  <a:pt x="109728" y="190500"/>
                </a:cubicBezTo>
                <a:close/>
                <a:moveTo>
                  <a:pt x="87122" y="190500"/>
                </a:moveTo>
                <a:cubicBezTo>
                  <a:pt x="89789" y="190500"/>
                  <a:pt x="91694" y="192405"/>
                  <a:pt x="91694" y="195072"/>
                </a:cubicBezTo>
                <a:cubicBezTo>
                  <a:pt x="91694" y="197358"/>
                  <a:pt x="89789" y="199644"/>
                  <a:pt x="87122" y="199644"/>
                </a:cubicBezTo>
                <a:cubicBezTo>
                  <a:pt x="84455" y="199644"/>
                  <a:pt x="82550" y="197358"/>
                  <a:pt x="82550" y="195072"/>
                </a:cubicBezTo>
                <a:cubicBezTo>
                  <a:pt x="82550" y="192405"/>
                  <a:pt x="84455" y="190500"/>
                  <a:pt x="87122" y="190500"/>
                </a:cubicBezTo>
                <a:close/>
                <a:moveTo>
                  <a:pt x="64897" y="190500"/>
                </a:moveTo>
                <a:cubicBezTo>
                  <a:pt x="67564" y="190500"/>
                  <a:pt x="69469" y="192405"/>
                  <a:pt x="69469" y="195072"/>
                </a:cubicBezTo>
                <a:cubicBezTo>
                  <a:pt x="69469" y="197358"/>
                  <a:pt x="67564" y="199644"/>
                  <a:pt x="64897" y="199644"/>
                </a:cubicBezTo>
                <a:cubicBezTo>
                  <a:pt x="62230" y="199644"/>
                  <a:pt x="60325" y="197358"/>
                  <a:pt x="60325" y="195072"/>
                </a:cubicBezTo>
                <a:cubicBezTo>
                  <a:pt x="60325" y="192405"/>
                  <a:pt x="62230" y="190500"/>
                  <a:pt x="64897" y="190500"/>
                </a:cubicBezTo>
                <a:close/>
                <a:moveTo>
                  <a:pt x="44259" y="190500"/>
                </a:moveTo>
                <a:cubicBezTo>
                  <a:pt x="46545" y="190500"/>
                  <a:pt x="48831" y="192405"/>
                  <a:pt x="48831" y="195072"/>
                </a:cubicBezTo>
                <a:cubicBezTo>
                  <a:pt x="48831" y="197358"/>
                  <a:pt x="46545" y="199644"/>
                  <a:pt x="44259" y="199644"/>
                </a:cubicBezTo>
                <a:cubicBezTo>
                  <a:pt x="41592" y="199644"/>
                  <a:pt x="39687" y="197358"/>
                  <a:pt x="39687" y="195072"/>
                </a:cubicBezTo>
                <a:cubicBezTo>
                  <a:pt x="39687" y="192405"/>
                  <a:pt x="41592" y="190500"/>
                  <a:pt x="44259" y="190500"/>
                </a:cubicBezTo>
                <a:close/>
                <a:moveTo>
                  <a:pt x="30268" y="181743"/>
                </a:moveTo>
                <a:lnTo>
                  <a:pt x="10089" y="242204"/>
                </a:lnTo>
                <a:lnTo>
                  <a:pt x="275300" y="242204"/>
                </a:lnTo>
                <a:lnTo>
                  <a:pt x="255121" y="181743"/>
                </a:lnTo>
                <a:lnTo>
                  <a:pt x="30268" y="181743"/>
                </a:lnTo>
                <a:close/>
                <a:moveTo>
                  <a:pt x="193675" y="81756"/>
                </a:moveTo>
                <a:cubicBezTo>
                  <a:pt x="188685" y="81756"/>
                  <a:pt x="184765" y="85394"/>
                  <a:pt x="184765" y="90488"/>
                </a:cubicBezTo>
                <a:cubicBezTo>
                  <a:pt x="184765" y="95217"/>
                  <a:pt x="188685" y="99219"/>
                  <a:pt x="193675" y="99219"/>
                </a:cubicBezTo>
                <a:cubicBezTo>
                  <a:pt x="197951" y="99219"/>
                  <a:pt x="201871" y="95217"/>
                  <a:pt x="201871" y="90488"/>
                </a:cubicBezTo>
                <a:cubicBezTo>
                  <a:pt x="201871" y="85394"/>
                  <a:pt x="197951" y="81756"/>
                  <a:pt x="193675" y="81756"/>
                </a:cubicBezTo>
                <a:close/>
                <a:moveTo>
                  <a:pt x="92074" y="81756"/>
                </a:moveTo>
                <a:cubicBezTo>
                  <a:pt x="87441" y="81756"/>
                  <a:pt x="83521" y="85394"/>
                  <a:pt x="83521" y="90488"/>
                </a:cubicBezTo>
                <a:cubicBezTo>
                  <a:pt x="83521" y="95217"/>
                  <a:pt x="87441" y="99219"/>
                  <a:pt x="92074" y="99219"/>
                </a:cubicBezTo>
                <a:cubicBezTo>
                  <a:pt x="96707" y="99219"/>
                  <a:pt x="100627" y="95217"/>
                  <a:pt x="100627" y="90488"/>
                </a:cubicBezTo>
                <a:cubicBezTo>
                  <a:pt x="100627" y="85394"/>
                  <a:pt x="96707" y="81756"/>
                  <a:pt x="92074" y="81756"/>
                </a:cubicBezTo>
                <a:close/>
                <a:moveTo>
                  <a:pt x="193675" y="73025"/>
                </a:moveTo>
                <a:cubicBezTo>
                  <a:pt x="202941" y="73025"/>
                  <a:pt x="210781" y="80665"/>
                  <a:pt x="210781" y="90488"/>
                </a:cubicBezTo>
                <a:cubicBezTo>
                  <a:pt x="210781" y="99946"/>
                  <a:pt x="202941" y="107586"/>
                  <a:pt x="193675" y="107586"/>
                </a:cubicBezTo>
                <a:cubicBezTo>
                  <a:pt x="184053" y="107586"/>
                  <a:pt x="176212" y="99946"/>
                  <a:pt x="176212" y="90488"/>
                </a:cubicBezTo>
                <a:cubicBezTo>
                  <a:pt x="176212" y="80665"/>
                  <a:pt x="184053" y="73025"/>
                  <a:pt x="193675" y="73025"/>
                </a:cubicBezTo>
                <a:close/>
                <a:moveTo>
                  <a:pt x="92074" y="73025"/>
                </a:moveTo>
                <a:cubicBezTo>
                  <a:pt x="101340" y="73025"/>
                  <a:pt x="109180" y="80665"/>
                  <a:pt x="109180" y="90488"/>
                </a:cubicBezTo>
                <a:cubicBezTo>
                  <a:pt x="109180" y="99946"/>
                  <a:pt x="101340" y="107586"/>
                  <a:pt x="92074" y="107586"/>
                </a:cubicBezTo>
                <a:cubicBezTo>
                  <a:pt x="82452" y="107586"/>
                  <a:pt x="74612" y="99946"/>
                  <a:pt x="74612" y="90488"/>
                </a:cubicBezTo>
                <a:cubicBezTo>
                  <a:pt x="74612" y="80665"/>
                  <a:pt x="82452" y="73025"/>
                  <a:pt x="92074" y="73025"/>
                </a:cubicBezTo>
                <a:close/>
                <a:moveTo>
                  <a:pt x="141900" y="53975"/>
                </a:moveTo>
                <a:cubicBezTo>
                  <a:pt x="144069" y="53975"/>
                  <a:pt x="146238" y="56144"/>
                  <a:pt x="146238" y="58675"/>
                </a:cubicBezTo>
                <a:lnTo>
                  <a:pt x="146238" y="61567"/>
                </a:lnTo>
                <a:cubicBezTo>
                  <a:pt x="152022" y="62651"/>
                  <a:pt x="156722" y="66266"/>
                  <a:pt x="158529" y="71689"/>
                </a:cubicBezTo>
                <a:cubicBezTo>
                  <a:pt x="159614" y="73858"/>
                  <a:pt x="158529" y="76389"/>
                  <a:pt x="156360" y="77473"/>
                </a:cubicBezTo>
                <a:cubicBezTo>
                  <a:pt x="154191" y="78196"/>
                  <a:pt x="151661" y="77112"/>
                  <a:pt x="150576" y="74943"/>
                </a:cubicBezTo>
                <a:cubicBezTo>
                  <a:pt x="149492" y="72050"/>
                  <a:pt x="145877" y="69520"/>
                  <a:pt x="141900" y="69520"/>
                </a:cubicBezTo>
                <a:cubicBezTo>
                  <a:pt x="136477" y="69520"/>
                  <a:pt x="132501" y="73497"/>
                  <a:pt x="132501" y="77835"/>
                </a:cubicBezTo>
                <a:cubicBezTo>
                  <a:pt x="132501" y="83257"/>
                  <a:pt x="135393" y="85788"/>
                  <a:pt x="141900" y="85788"/>
                </a:cubicBezTo>
                <a:cubicBezTo>
                  <a:pt x="153107" y="85788"/>
                  <a:pt x="159975" y="92657"/>
                  <a:pt x="159975" y="102779"/>
                </a:cubicBezTo>
                <a:cubicBezTo>
                  <a:pt x="159975" y="110732"/>
                  <a:pt x="154191" y="117239"/>
                  <a:pt x="146238" y="119047"/>
                </a:cubicBezTo>
                <a:lnTo>
                  <a:pt x="146238" y="122301"/>
                </a:lnTo>
                <a:cubicBezTo>
                  <a:pt x="146238" y="124470"/>
                  <a:pt x="144069" y="126639"/>
                  <a:pt x="141900" y="126639"/>
                </a:cubicBezTo>
                <a:cubicBezTo>
                  <a:pt x="139369" y="126639"/>
                  <a:pt x="137562" y="124470"/>
                  <a:pt x="137562" y="122301"/>
                </a:cubicBezTo>
                <a:lnTo>
                  <a:pt x="137562" y="119047"/>
                </a:lnTo>
                <a:cubicBezTo>
                  <a:pt x="131778" y="117962"/>
                  <a:pt x="127440" y="114347"/>
                  <a:pt x="125271" y="108925"/>
                </a:cubicBezTo>
                <a:cubicBezTo>
                  <a:pt x="124186" y="106756"/>
                  <a:pt x="125271" y="104225"/>
                  <a:pt x="127440" y="103502"/>
                </a:cubicBezTo>
                <a:cubicBezTo>
                  <a:pt x="129609" y="102417"/>
                  <a:pt x="132139" y="103502"/>
                  <a:pt x="132862" y="105671"/>
                </a:cubicBezTo>
                <a:cubicBezTo>
                  <a:pt x="134670" y="108925"/>
                  <a:pt x="138285" y="111094"/>
                  <a:pt x="141900" y="111094"/>
                </a:cubicBezTo>
                <a:cubicBezTo>
                  <a:pt x="146961" y="111094"/>
                  <a:pt x="151299" y="107479"/>
                  <a:pt x="151299" y="102779"/>
                </a:cubicBezTo>
                <a:cubicBezTo>
                  <a:pt x="151299" y="97356"/>
                  <a:pt x="148046" y="94464"/>
                  <a:pt x="141900" y="94464"/>
                </a:cubicBezTo>
                <a:cubicBezTo>
                  <a:pt x="128524" y="94464"/>
                  <a:pt x="123825" y="85788"/>
                  <a:pt x="123825" y="77835"/>
                </a:cubicBezTo>
                <a:cubicBezTo>
                  <a:pt x="123825" y="69881"/>
                  <a:pt x="129609" y="63374"/>
                  <a:pt x="137562" y="61567"/>
                </a:cubicBezTo>
                <a:lnTo>
                  <a:pt x="137562" y="58675"/>
                </a:lnTo>
                <a:cubicBezTo>
                  <a:pt x="137562" y="56144"/>
                  <a:pt x="139369" y="53975"/>
                  <a:pt x="141900" y="53975"/>
                </a:cubicBezTo>
                <a:close/>
                <a:moveTo>
                  <a:pt x="78003" y="37164"/>
                </a:moveTo>
                <a:cubicBezTo>
                  <a:pt x="76199" y="45753"/>
                  <a:pt x="69344" y="52553"/>
                  <a:pt x="60685" y="53984"/>
                </a:cubicBezTo>
                <a:lnTo>
                  <a:pt x="60685" y="126633"/>
                </a:lnTo>
                <a:cubicBezTo>
                  <a:pt x="69344" y="128422"/>
                  <a:pt x="76199" y="134864"/>
                  <a:pt x="78003" y="143453"/>
                </a:cubicBezTo>
                <a:lnTo>
                  <a:pt x="208973" y="143453"/>
                </a:lnTo>
                <a:cubicBezTo>
                  <a:pt x="210416" y="134864"/>
                  <a:pt x="217271" y="128422"/>
                  <a:pt x="225570" y="126633"/>
                </a:cubicBezTo>
                <a:lnTo>
                  <a:pt x="225570" y="53984"/>
                </a:lnTo>
                <a:cubicBezTo>
                  <a:pt x="217271" y="52553"/>
                  <a:pt x="210416" y="45753"/>
                  <a:pt x="208973" y="37164"/>
                </a:cubicBezTo>
                <a:lnTo>
                  <a:pt x="78003" y="37164"/>
                </a:lnTo>
                <a:close/>
                <a:moveTo>
                  <a:pt x="74035" y="28575"/>
                </a:moveTo>
                <a:lnTo>
                  <a:pt x="212581" y="28575"/>
                </a:lnTo>
                <a:cubicBezTo>
                  <a:pt x="215106" y="28575"/>
                  <a:pt x="216910" y="30722"/>
                  <a:pt x="216910" y="32869"/>
                </a:cubicBezTo>
                <a:cubicBezTo>
                  <a:pt x="216910" y="40027"/>
                  <a:pt x="222683" y="45753"/>
                  <a:pt x="229899" y="45753"/>
                </a:cubicBezTo>
                <a:cubicBezTo>
                  <a:pt x="232425" y="45753"/>
                  <a:pt x="234589" y="47542"/>
                  <a:pt x="234589" y="50405"/>
                </a:cubicBezTo>
                <a:lnTo>
                  <a:pt x="234589" y="130570"/>
                </a:lnTo>
                <a:cubicBezTo>
                  <a:pt x="234589" y="132717"/>
                  <a:pt x="232425" y="134864"/>
                  <a:pt x="229899" y="134864"/>
                </a:cubicBezTo>
                <a:cubicBezTo>
                  <a:pt x="222683" y="134864"/>
                  <a:pt x="216910" y="140590"/>
                  <a:pt x="216910" y="147748"/>
                </a:cubicBezTo>
                <a:cubicBezTo>
                  <a:pt x="216910" y="150253"/>
                  <a:pt x="215106" y="152042"/>
                  <a:pt x="212581" y="152042"/>
                </a:cubicBezTo>
                <a:lnTo>
                  <a:pt x="74035" y="152042"/>
                </a:lnTo>
                <a:cubicBezTo>
                  <a:pt x="71509" y="152042"/>
                  <a:pt x="69705" y="150253"/>
                  <a:pt x="69705" y="147748"/>
                </a:cubicBezTo>
                <a:cubicBezTo>
                  <a:pt x="69705" y="140590"/>
                  <a:pt x="63932" y="134864"/>
                  <a:pt x="56716" y="134864"/>
                </a:cubicBezTo>
                <a:cubicBezTo>
                  <a:pt x="54191" y="134864"/>
                  <a:pt x="52387" y="132717"/>
                  <a:pt x="52387" y="130570"/>
                </a:cubicBezTo>
                <a:lnTo>
                  <a:pt x="52387" y="50405"/>
                </a:lnTo>
                <a:cubicBezTo>
                  <a:pt x="52387" y="47542"/>
                  <a:pt x="54191" y="45753"/>
                  <a:pt x="56716" y="45753"/>
                </a:cubicBezTo>
                <a:cubicBezTo>
                  <a:pt x="63932" y="45753"/>
                  <a:pt x="69705" y="40027"/>
                  <a:pt x="69705" y="32869"/>
                </a:cubicBezTo>
                <a:cubicBezTo>
                  <a:pt x="69705" y="30722"/>
                  <a:pt x="71509" y="28575"/>
                  <a:pt x="74035" y="28575"/>
                </a:cubicBezTo>
                <a:close/>
                <a:moveTo>
                  <a:pt x="44682" y="8637"/>
                </a:moveTo>
                <a:cubicBezTo>
                  <a:pt x="37475" y="8637"/>
                  <a:pt x="31710" y="14395"/>
                  <a:pt x="31710" y="21593"/>
                </a:cubicBezTo>
                <a:lnTo>
                  <a:pt x="31710" y="173106"/>
                </a:lnTo>
                <a:lnTo>
                  <a:pt x="253680" y="173106"/>
                </a:lnTo>
                <a:lnTo>
                  <a:pt x="253680" y="21593"/>
                </a:lnTo>
                <a:cubicBezTo>
                  <a:pt x="253680" y="14395"/>
                  <a:pt x="248275" y="8637"/>
                  <a:pt x="241068" y="8637"/>
                </a:cubicBezTo>
                <a:lnTo>
                  <a:pt x="44682" y="8637"/>
                </a:lnTo>
                <a:close/>
                <a:moveTo>
                  <a:pt x="44682" y="0"/>
                </a:moveTo>
                <a:lnTo>
                  <a:pt x="241068" y="0"/>
                </a:lnTo>
                <a:cubicBezTo>
                  <a:pt x="252599" y="0"/>
                  <a:pt x="262688" y="9717"/>
                  <a:pt x="262688" y="21593"/>
                </a:cubicBezTo>
                <a:lnTo>
                  <a:pt x="262688" y="176705"/>
                </a:lnTo>
                <a:lnTo>
                  <a:pt x="285390" y="245083"/>
                </a:lnTo>
                <a:cubicBezTo>
                  <a:pt x="285390" y="245803"/>
                  <a:pt x="285390" y="246163"/>
                  <a:pt x="285390" y="246523"/>
                </a:cubicBezTo>
                <a:lnTo>
                  <a:pt x="285390" y="263797"/>
                </a:lnTo>
                <a:cubicBezTo>
                  <a:pt x="285390" y="275673"/>
                  <a:pt x="275661" y="285390"/>
                  <a:pt x="264130" y="285390"/>
                </a:cubicBezTo>
                <a:lnTo>
                  <a:pt x="21620" y="285390"/>
                </a:lnTo>
                <a:cubicBezTo>
                  <a:pt x="9729" y="285390"/>
                  <a:pt x="0" y="275673"/>
                  <a:pt x="0" y="263797"/>
                </a:cubicBezTo>
                <a:lnTo>
                  <a:pt x="0" y="246523"/>
                </a:lnTo>
                <a:cubicBezTo>
                  <a:pt x="0" y="246163"/>
                  <a:pt x="0" y="245803"/>
                  <a:pt x="0" y="245083"/>
                </a:cubicBezTo>
                <a:lnTo>
                  <a:pt x="23062" y="176705"/>
                </a:lnTo>
                <a:lnTo>
                  <a:pt x="23062" y="21593"/>
                </a:lnTo>
                <a:cubicBezTo>
                  <a:pt x="23062" y="9717"/>
                  <a:pt x="32791" y="0"/>
                  <a:pt x="446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49" name="Freeform 1002">
            <a:extLst>
              <a:ext uri="{FF2B5EF4-FFF2-40B4-BE49-F238E27FC236}">
                <a16:creationId xmlns:a16="http://schemas.microsoft.com/office/drawing/2014/main" id="{C5B2EB06-528D-4DD7-9D44-81AACAA4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3431" y="3350025"/>
            <a:ext cx="298701" cy="323893"/>
          </a:xfrm>
          <a:custGeom>
            <a:avLst/>
            <a:gdLst>
              <a:gd name="T0" fmla="*/ 176799 w 263164"/>
              <a:gd name="T1" fmla="*/ 265032 h 285391"/>
              <a:gd name="T2" fmla="*/ 169137 w 263164"/>
              <a:gd name="T3" fmla="*/ 267868 h 285391"/>
              <a:gd name="T4" fmla="*/ 87729 w 263164"/>
              <a:gd name="T5" fmla="*/ 261841 h 285391"/>
              <a:gd name="T6" fmla="*/ 93858 w 263164"/>
              <a:gd name="T7" fmla="*/ 267868 h 285391"/>
              <a:gd name="T8" fmla="*/ 86197 w 263164"/>
              <a:gd name="T9" fmla="*/ 265032 h 285391"/>
              <a:gd name="T10" fmla="*/ 136893 w 263164"/>
              <a:gd name="T11" fmla="*/ 266258 h 285391"/>
              <a:gd name="T12" fmla="*/ 132295 w 263164"/>
              <a:gd name="T13" fmla="*/ 261663 h 285391"/>
              <a:gd name="T14" fmla="*/ 50817 w 263164"/>
              <a:gd name="T15" fmla="*/ 278159 h 285391"/>
              <a:gd name="T16" fmla="*/ 221054 w 263164"/>
              <a:gd name="T17" fmla="*/ 251789 h 285391"/>
              <a:gd name="T18" fmla="*/ 135870 w 263164"/>
              <a:gd name="T19" fmla="*/ 146360 h 285391"/>
              <a:gd name="T20" fmla="*/ 146048 w 263164"/>
              <a:gd name="T21" fmla="*/ 165254 h 285391"/>
              <a:gd name="T22" fmla="*/ 122057 w 263164"/>
              <a:gd name="T23" fmla="*/ 165981 h 285391"/>
              <a:gd name="T24" fmla="*/ 135870 w 263164"/>
              <a:gd name="T25" fmla="*/ 207401 h 285391"/>
              <a:gd name="T26" fmla="*/ 127145 w 263164"/>
              <a:gd name="T27" fmla="*/ 210307 h 285391"/>
              <a:gd name="T28" fmla="*/ 116968 w 263164"/>
              <a:gd name="T29" fmla="*/ 191414 h 285391"/>
              <a:gd name="T30" fmla="*/ 140959 w 263164"/>
              <a:gd name="T31" fmla="*/ 191050 h 285391"/>
              <a:gd name="T32" fmla="*/ 127145 w 263164"/>
              <a:gd name="T33" fmla="*/ 149631 h 285391"/>
              <a:gd name="T34" fmla="*/ 132126 w 263164"/>
              <a:gd name="T35" fmla="*/ 136693 h 285391"/>
              <a:gd name="T36" fmla="*/ 174510 w 263164"/>
              <a:gd name="T37" fmla="*/ 178334 h 285391"/>
              <a:gd name="T38" fmla="*/ 183205 w 263164"/>
              <a:gd name="T39" fmla="*/ 178334 h 285391"/>
              <a:gd name="T40" fmla="*/ 132126 w 263164"/>
              <a:gd name="T41" fmla="*/ 127640 h 285391"/>
              <a:gd name="T42" fmla="*/ 43558 w 263164"/>
              <a:gd name="T43" fmla="*/ 243481 h 285391"/>
              <a:gd name="T44" fmla="*/ 196009 w 263164"/>
              <a:gd name="T45" fmla="*/ 101872 h 285391"/>
              <a:gd name="T46" fmla="*/ 132125 w 263164"/>
              <a:gd name="T47" fmla="*/ 101872 h 285391"/>
              <a:gd name="T48" fmla="*/ 68238 w 263164"/>
              <a:gd name="T49" fmla="*/ 101872 h 285391"/>
              <a:gd name="T50" fmla="*/ 225046 w 263164"/>
              <a:gd name="T51" fmla="*/ 110179 h 285391"/>
              <a:gd name="T52" fmla="*/ 255900 w 263164"/>
              <a:gd name="T53" fmla="*/ 84170 h 285391"/>
              <a:gd name="T54" fmla="*/ 136480 w 263164"/>
              <a:gd name="T55" fmla="*/ 85615 h 285391"/>
              <a:gd name="T56" fmla="*/ 192016 w 263164"/>
              <a:gd name="T57" fmla="*/ 85615 h 285391"/>
              <a:gd name="T58" fmla="*/ 72594 w 263164"/>
              <a:gd name="T59" fmla="*/ 84170 h 285391"/>
              <a:gd name="T60" fmla="*/ 103086 w 263164"/>
              <a:gd name="T61" fmla="*/ 110179 h 285391"/>
              <a:gd name="T62" fmla="*/ 72594 w 263164"/>
              <a:gd name="T63" fmla="*/ 84170 h 285391"/>
              <a:gd name="T64" fmla="*/ 33395 w 263164"/>
              <a:gd name="T65" fmla="*/ 110179 h 285391"/>
              <a:gd name="T66" fmla="*/ 63884 w 263164"/>
              <a:gd name="T67" fmla="*/ 84170 h 285391"/>
              <a:gd name="T68" fmla="*/ 199275 w 263164"/>
              <a:gd name="T69" fmla="*/ 75500 h 285391"/>
              <a:gd name="T70" fmla="*/ 185120 w 263164"/>
              <a:gd name="T71" fmla="*/ 43711 h 285391"/>
              <a:gd name="T72" fmla="*/ 189475 w 263164"/>
              <a:gd name="T73" fmla="*/ 75500 h 285391"/>
              <a:gd name="T74" fmla="*/ 88567 w 263164"/>
              <a:gd name="T75" fmla="*/ 43711 h 285391"/>
              <a:gd name="T76" fmla="*/ 127769 w 263164"/>
              <a:gd name="T77" fmla="*/ 43711 h 285391"/>
              <a:gd name="T78" fmla="*/ 13793 w 263164"/>
              <a:gd name="T79" fmla="*/ 75500 h 285391"/>
              <a:gd name="T80" fmla="*/ 41380 w 263164"/>
              <a:gd name="T81" fmla="*/ 43711 h 285391"/>
              <a:gd name="T82" fmla="*/ 132295 w 263164"/>
              <a:gd name="T83" fmla="*/ 26756 h 285391"/>
              <a:gd name="T84" fmla="*/ 50817 w 263164"/>
              <a:gd name="T85" fmla="*/ 9030 h 285391"/>
              <a:gd name="T86" fmla="*/ 221054 w 263164"/>
              <a:gd name="T87" fmla="*/ 35041 h 285391"/>
              <a:gd name="T88" fmla="*/ 50817 w 263164"/>
              <a:gd name="T89" fmla="*/ 9030 h 285391"/>
              <a:gd name="T90" fmla="*/ 229765 w 263164"/>
              <a:gd name="T91" fmla="*/ 16254 h 285391"/>
              <a:gd name="T92" fmla="*/ 264610 w 263164"/>
              <a:gd name="T93" fmla="*/ 79835 h 285391"/>
              <a:gd name="T94" fmla="*/ 229765 w 263164"/>
              <a:gd name="T95" fmla="*/ 118850 h 285391"/>
              <a:gd name="T96" fmla="*/ 50817 w 263164"/>
              <a:gd name="T97" fmla="*/ 286829 h 285391"/>
              <a:gd name="T98" fmla="*/ 33395 w 263164"/>
              <a:gd name="T99" fmla="*/ 118850 h 285391"/>
              <a:gd name="T100" fmla="*/ 1087 w 263164"/>
              <a:gd name="T101" fmla="*/ 76945 h 285391"/>
              <a:gd name="T102" fmla="*/ 50817 w 263164"/>
              <a:gd name="T103" fmla="*/ 0 h 2853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3164" h="285391">
                <a:moveTo>
                  <a:pt x="168212" y="260527"/>
                </a:moveTo>
                <a:cubicBezTo>
                  <a:pt x="169736" y="258763"/>
                  <a:pt x="173165" y="258763"/>
                  <a:pt x="174689" y="260527"/>
                </a:cubicBezTo>
                <a:cubicBezTo>
                  <a:pt x="175451" y="261233"/>
                  <a:pt x="175832" y="262291"/>
                  <a:pt x="175832" y="263702"/>
                </a:cubicBezTo>
                <a:cubicBezTo>
                  <a:pt x="175832" y="264760"/>
                  <a:pt x="175451" y="265819"/>
                  <a:pt x="174689" y="266524"/>
                </a:cubicBezTo>
                <a:cubicBezTo>
                  <a:pt x="173927" y="267583"/>
                  <a:pt x="172403" y="267935"/>
                  <a:pt x="171641" y="267935"/>
                </a:cubicBezTo>
                <a:cubicBezTo>
                  <a:pt x="170117" y="267935"/>
                  <a:pt x="168974" y="267583"/>
                  <a:pt x="168212" y="266524"/>
                </a:cubicBezTo>
                <a:cubicBezTo>
                  <a:pt x="167450" y="265819"/>
                  <a:pt x="166688" y="264760"/>
                  <a:pt x="166688" y="263702"/>
                </a:cubicBezTo>
                <a:cubicBezTo>
                  <a:pt x="166688" y="262291"/>
                  <a:pt x="167450" y="261233"/>
                  <a:pt x="168212" y="260527"/>
                </a:cubicBezTo>
                <a:close/>
                <a:moveTo>
                  <a:pt x="87249" y="260527"/>
                </a:moveTo>
                <a:cubicBezTo>
                  <a:pt x="88773" y="258763"/>
                  <a:pt x="91821" y="258763"/>
                  <a:pt x="93345" y="260527"/>
                </a:cubicBezTo>
                <a:cubicBezTo>
                  <a:pt x="94488" y="261233"/>
                  <a:pt x="94869" y="262291"/>
                  <a:pt x="94869" y="263702"/>
                </a:cubicBezTo>
                <a:cubicBezTo>
                  <a:pt x="94869" y="264760"/>
                  <a:pt x="94488" y="265819"/>
                  <a:pt x="93345" y="266524"/>
                </a:cubicBezTo>
                <a:cubicBezTo>
                  <a:pt x="92583" y="267583"/>
                  <a:pt x="91440" y="267935"/>
                  <a:pt x="90297" y="267935"/>
                </a:cubicBezTo>
                <a:cubicBezTo>
                  <a:pt x="89154" y="267935"/>
                  <a:pt x="88011" y="267583"/>
                  <a:pt x="87249" y="266524"/>
                </a:cubicBezTo>
                <a:cubicBezTo>
                  <a:pt x="86106" y="265819"/>
                  <a:pt x="85725" y="264760"/>
                  <a:pt x="85725" y="263702"/>
                </a:cubicBezTo>
                <a:cubicBezTo>
                  <a:pt x="85725" y="262291"/>
                  <a:pt x="86106" y="261233"/>
                  <a:pt x="87249" y="260527"/>
                </a:cubicBezTo>
                <a:close/>
                <a:moveTo>
                  <a:pt x="131572" y="260350"/>
                </a:moveTo>
                <a:cubicBezTo>
                  <a:pt x="134239" y="260350"/>
                  <a:pt x="136144" y="262255"/>
                  <a:pt x="136144" y="264922"/>
                </a:cubicBezTo>
                <a:cubicBezTo>
                  <a:pt x="136144" y="267208"/>
                  <a:pt x="134239" y="269494"/>
                  <a:pt x="131572" y="269494"/>
                </a:cubicBezTo>
                <a:cubicBezTo>
                  <a:pt x="129286" y="269494"/>
                  <a:pt x="127000" y="267208"/>
                  <a:pt x="127000" y="264922"/>
                </a:cubicBezTo>
                <a:cubicBezTo>
                  <a:pt x="127000" y="262255"/>
                  <a:pt x="129286" y="260350"/>
                  <a:pt x="131572" y="260350"/>
                </a:cubicBezTo>
                <a:close/>
                <a:moveTo>
                  <a:pt x="43319" y="250526"/>
                </a:moveTo>
                <a:lnTo>
                  <a:pt x="43319" y="269576"/>
                </a:lnTo>
                <a:cubicBezTo>
                  <a:pt x="43319" y="273529"/>
                  <a:pt x="46568" y="276764"/>
                  <a:pt x="50539" y="276764"/>
                </a:cubicBezTo>
                <a:lnTo>
                  <a:pt x="212625" y="276764"/>
                </a:lnTo>
                <a:cubicBezTo>
                  <a:pt x="216596" y="276764"/>
                  <a:pt x="219845" y="273529"/>
                  <a:pt x="219845" y="269576"/>
                </a:cubicBezTo>
                <a:lnTo>
                  <a:pt x="219845" y="250526"/>
                </a:lnTo>
                <a:lnTo>
                  <a:pt x="43319" y="250526"/>
                </a:lnTo>
                <a:close/>
                <a:moveTo>
                  <a:pt x="130788" y="141288"/>
                </a:moveTo>
                <a:cubicBezTo>
                  <a:pt x="133319" y="141288"/>
                  <a:pt x="135127" y="143457"/>
                  <a:pt x="135127" y="145626"/>
                </a:cubicBezTo>
                <a:lnTo>
                  <a:pt x="135127" y="148880"/>
                </a:lnTo>
                <a:cubicBezTo>
                  <a:pt x="140911" y="149964"/>
                  <a:pt x="145610" y="153580"/>
                  <a:pt x="147779" y="159002"/>
                </a:cubicBezTo>
                <a:cubicBezTo>
                  <a:pt x="148864" y="161171"/>
                  <a:pt x="147779" y="163702"/>
                  <a:pt x="145249" y="164425"/>
                </a:cubicBezTo>
                <a:cubicBezTo>
                  <a:pt x="143080" y="165509"/>
                  <a:pt x="140549" y="164425"/>
                  <a:pt x="139826" y="162256"/>
                </a:cubicBezTo>
                <a:cubicBezTo>
                  <a:pt x="138380" y="159002"/>
                  <a:pt x="134765" y="156833"/>
                  <a:pt x="130788" y="156833"/>
                </a:cubicBezTo>
                <a:cubicBezTo>
                  <a:pt x="125727" y="156833"/>
                  <a:pt x="121389" y="160448"/>
                  <a:pt x="121389" y="165148"/>
                </a:cubicBezTo>
                <a:cubicBezTo>
                  <a:pt x="121389" y="170571"/>
                  <a:pt x="124643" y="173101"/>
                  <a:pt x="130788" y="173101"/>
                </a:cubicBezTo>
                <a:cubicBezTo>
                  <a:pt x="141995" y="173101"/>
                  <a:pt x="148864" y="179970"/>
                  <a:pt x="148864" y="190092"/>
                </a:cubicBezTo>
                <a:cubicBezTo>
                  <a:pt x="148864" y="198045"/>
                  <a:pt x="143080" y="204552"/>
                  <a:pt x="135127" y="206360"/>
                </a:cubicBezTo>
                <a:lnTo>
                  <a:pt x="135127" y="209252"/>
                </a:lnTo>
                <a:cubicBezTo>
                  <a:pt x="135127" y="211783"/>
                  <a:pt x="133319" y="213952"/>
                  <a:pt x="130788" y="213952"/>
                </a:cubicBezTo>
                <a:cubicBezTo>
                  <a:pt x="128619" y="213952"/>
                  <a:pt x="126450" y="211783"/>
                  <a:pt x="126450" y="209252"/>
                </a:cubicBezTo>
                <a:lnTo>
                  <a:pt x="126450" y="206360"/>
                </a:lnTo>
                <a:cubicBezTo>
                  <a:pt x="121028" y="205276"/>
                  <a:pt x="116328" y="201660"/>
                  <a:pt x="114159" y="196238"/>
                </a:cubicBezTo>
                <a:cubicBezTo>
                  <a:pt x="113075" y="194069"/>
                  <a:pt x="114159" y="191538"/>
                  <a:pt x="116328" y="190454"/>
                </a:cubicBezTo>
                <a:cubicBezTo>
                  <a:pt x="118497" y="189731"/>
                  <a:pt x="121028" y="190815"/>
                  <a:pt x="122112" y="192623"/>
                </a:cubicBezTo>
                <a:cubicBezTo>
                  <a:pt x="123558" y="195876"/>
                  <a:pt x="127173" y="198407"/>
                  <a:pt x="130788" y="198407"/>
                </a:cubicBezTo>
                <a:cubicBezTo>
                  <a:pt x="136211" y="198407"/>
                  <a:pt x="140188" y="194430"/>
                  <a:pt x="140188" y="190092"/>
                </a:cubicBezTo>
                <a:cubicBezTo>
                  <a:pt x="140188" y="184669"/>
                  <a:pt x="136934" y="181777"/>
                  <a:pt x="130788" y="181777"/>
                </a:cubicBezTo>
                <a:cubicBezTo>
                  <a:pt x="117413" y="181777"/>
                  <a:pt x="112713" y="173101"/>
                  <a:pt x="112713" y="165148"/>
                </a:cubicBezTo>
                <a:cubicBezTo>
                  <a:pt x="112713" y="157195"/>
                  <a:pt x="118497" y="150688"/>
                  <a:pt x="126450" y="148880"/>
                </a:cubicBezTo>
                <a:lnTo>
                  <a:pt x="126450" y="145626"/>
                </a:lnTo>
                <a:cubicBezTo>
                  <a:pt x="126450" y="143457"/>
                  <a:pt x="128619" y="141288"/>
                  <a:pt x="130788" y="141288"/>
                </a:cubicBezTo>
                <a:close/>
                <a:moveTo>
                  <a:pt x="131403" y="136007"/>
                </a:moveTo>
                <a:cubicBezTo>
                  <a:pt x="108345" y="136007"/>
                  <a:pt x="89610" y="154382"/>
                  <a:pt x="89610" y="177440"/>
                </a:cubicBezTo>
                <a:cubicBezTo>
                  <a:pt x="89610" y="200498"/>
                  <a:pt x="108345" y="219593"/>
                  <a:pt x="131403" y="219593"/>
                </a:cubicBezTo>
                <a:cubicBezTo>
                  <a:pt x="154461" y="219593"/>
                  <a:pt x="173556" y="200498"/>
                  <a:pt x="173556" y="177440"/>
                </a:cubicBezTo>
                <a:cubicBezTo>
                  <a:pt x="173556" y="154382"/>
                  <a:pt x="154461" y="136007"/>
                  <a:pt x="131403" y="136007"/>
                </a:cubicBezTo>
                <a:close/>
                <a:moveTo>
                  <a:pt x="131403" y="127000"/>
                </a:moveTo>
                <a:cubicBezTo>
                  <a:pt x="159505" y="127000"/>
                  <a:pt x="182203" y="149698"/>
                  <a:pt x="182203" y="177440"/>
                </a:cubicBezTo>
                <a:cubicBezTo>
                  <a:pt x="182203" y="205542"/>
                  <a:pt x="159505" y="228240"/>
                  <a:pt x="131403" y="228240"/>
                </a:cubicBezTo>
                <a:cubicBezTo>
                  <a:pt x="103661" y="228240"/>
                  <a:pt x="80963" y="205542"/>
                  <a:pt x="80963" y="177440"/>
                </a:cubicBezTo>
                <a:cubicBezTo>
                  <a:pt x="80963" y="149698"/>
                  <a:pt x="103661" y="127000"/>
                  <a:pt x="131403" y="127000"/>
                </a:cubicBezTo>
                <a:close/>
                <a:moveTo>
                  <a:pt x="67866" y="101360"/>
                </a:moveTo>
                <a:cubicBezTo>
                  <a:pt x="62813" y="110346"/>
                  <a:pt x="53788" y="116816"/>
                  <a:pt x="43319" y="117894"/>
                </a:cubicBezTo>
                <a:lnTo>
                  <a:pt x="43319" y="242259"/>
                </a:lnTo>
                <a:lnTo>
                  <a:pt x="219845" y="242259"/>
                </a:lnTo>
                <a:lnTo>
                  <a:pt x="219845" y="117894"/>
                </a:lnTo>
                <a:cubicBezTo>
                  <a:pt x="209015" y="116816"/>
                  <a:pt x="199990" y="110346"/>
                  <a:pt x="194937" y="101360"/>
                </a:cubicBezTo>
                <a:cubicBezTo>
                  <a:pt x="189522" y="111784"/>
                  <a:pt x="178692" y="118254"/>
                  <a:pt x="166418" y="118254"/>
                </a:cubicBezTo>
                <a:lnTo>
                  <a:pt x="160281" y="118254"/>
                </a:lnTo>
                <a:cubicBezTo>
                  <a:pt x="148007" y="118254"/>
                  <a:pt x="137178" y="111784"/>
                  <a:pt x="131402" y="101360"/>
                </a:cubicBezTo>
                <a:cubicBezTo>
                  <a:pt x="125626" y="111784"/>
                  <a:pt x="114796" y="118254"/>
                  <a:pt x="102522" y="118254"/>
                </a:cubicBezTo>
                <a:lnTo>
                  <a:pt x="96746" y="118254"/>
                </a:lnTo>
                <a:cubicBezTo>
                  <a:pt x="84473" y="118254"/>
                  <a:pt x="73642" y="111784"/>
                  <a:pt x="67866" y="101360"/>
                </a:cubicBezTo>
                <a:close/>
                <a:moveTo>
                  <a:pt x="199629" y="83748"/>
                </a:moveTo>
                <a:lnTo>
                  <a:pt x="199629" y="85186"/>
                </a:lnTo>
                <a:cubicBezTo>
                  <a:pt x="199629" y="98844"/>
                  <a:pt x="210459" y="109627"/>
                  <a:pt x="223816" y="109627"/>
                </a:cubicBezTo>
                <a:lnTo>
                  <a:pt x="229953" y="109627"/>
                </a:lnTo>
                <a:cubicBezTo>
                  <a:pt x="243310" y="109627"/>
                  <a:pt x="254500" y="98844"/>
                  <a:pt x="254500" y="85186"/>
                </a:cubicBezTo>
                <a:lnTo>
                  <a:pt x="254500" y="83748"/>
                </a:lnTo>
                <a:lnTo>
                  <a:pt x="199629" y="83748"/>
                </a:lnTo>
                <a:close/>
                <a:moveTo>
                  <a:pt x="135734" y="83748"/>
                </a:moveTo>
                <a:lnTo>
                  <a:pt x="135734" y="85186"/>
                </a:lnTo>
                <a:cubicBezTo>
                  <a:pt x="135734" y="98844"/>
                  <a:pt x="146924" y="109627"/>
                  <a:pt x="160281" y="109627"/>
                </a:cubicBezTo>
                <a:lnTo>
                  <a:pt x="166418" y="109627"/>
                </a:lnTo>
                <a:cubicBezTo>
                  <a:pt x="179775" y="109627"/>
                  <a:pt x="190966" y="98844"/>
                  <a:pt x="190966" y="85186"/>
                </a:cubicBezTo>
                <a:lnTo>
                  <a:pt x="190966" y="83748"/>
                </a:lnTo>
                <a:lnTo>
                  <a:pt x="135734" y="83748"/>
                </a:lnTo>
                <a:close/>
                <a:moveTo>
                  <a:pt x="72198" y="83748"/>
                </a:moveTo>
                <a:lnTo>
                  <a:pt x="72198" y="85186"/>
                </a:lnTo>
                <a:cubicBezTo>
                  <a:pt x="72198" y="98844"/>
                  <a:pt x="83029" y="109627"/>
                  <a:pt x="96746" y="109627"/>
                </a:cubicBezTo>
                <a:lnTo>
                  <a:pt x="102522" y="109627"/>
                </a:lnTo>
                <a:cubicBezTo>
                  <a:pt x="115879" y="109627"/>
                  <a:pt x="127070" y="98844"/>
                  <a:pt x="127070" y="85186"/>
                </a:cubicBezTo>
                <a:lnTo>
                  <a:pt x="127070" y="83748"/>
                </a:lnTo>
                <a:lnTo>
                  <a:pt x="72198" y="83748"/>
                </a:lnTo>
                <a:close/>
                <a:moveTo>
                  <a:pt x="8664" y="83748"/>
                </a:moveTo>
                <a:lnTo>
                  <a:pt x="8664" y="85186"/>
                </a:lnTo>
                <a:cubicBezTo>
                  <a:pt x="8664" y="98844"/>
                  <a:pt x="19493" y="109627"/>
                  <a:pt x="33211" y="109627"/>
                </a:cubicBezTo>
                <a:lnTo>
                  <a:pt x="38626" y="109627"/>
                </a:lnTo>
                <a:cubicBezTo>
                  <a:pt x="52344" y="109627"/>
                  <a:pt x="63535" y="98844"/>
                  <a:pt x="63535" y="85186"/>
                </a:cubicBezTo>
                <a:lnTo>
                  <a:pt x="63535" y="83748"/>
                </a:lnTo>
                <a:lnTo>
                  <a:pt x="8664" y="83748"/>
                </a:lnTo>
                <a:close/>
                <a:moveTo>
                  <a:pt x="184107" y="43491"/>
                </a:moveTo>
                <a:lnTo>
                  <a:pt x="198185" y="75121"/>
                </a:lnTo>
                <a:lnTo>
                  <a:pt x="249447" y="75121"/>
                </a:lnTo>
                <a:lnTo>
                  <a:pt x="222011" y="43491"/>
                </a:lnTo>
                <a:lnTo>
                  <a:pt x="184107" y="43491"/>
                </a:lnTo>
                <a:close/>
                <a:moveTo>
                  <a:pt x="135734" y="43491"/>
                </a:moveTo>
                <a:lnTo>
                  <a:pt x="135734" y="75121"/>
                </a:lnTo>
                <a:lnTo>
                  <a:pt x="188439" y="75121"/>
                </a:lnTo>
                <a:lnTo>
                  <a:pt x="175082" y="43491"/>
                </a:lnTo>
                <a:lnTo>
                  <a:pt x="135734" y="43491"/>
                </a:lnTo>
                <a:close/>
                <a:moveTo>
                  <a:pt x="88083" y="43491"/>
                </a:moveTo>
                <a:lnTo>
                  <a:pt x="74364" y="75121"/>
                </a:lnTo>
                <a:lnTo>
                  <a:pt x="127070" y="75121"/>
                </a:lnTo>
                <a:lnTo>
                  <a:pt x="127070" y="43491"/>
                </a:lnTo>
                <a:lnTo>
                  <a:pt x="88083" y="43491"/>
                </a:lnTo>
                <a:close/>
                <a:moveTo>
                  <a:pt x="41153" y="43491"/>
                </a:moveTo>
                <a:lnTo>
                  <a:pt x="13717" y="75121"/>
                </a:lnTo>
                <a:lnTo>
                  <a:pt x="64979" y="75121"/>
                </a:lnTo>
                <a:lnTo>
                  <a:pt x="78696" y="43491"/>
                </a:lnTo>
                <a:lnTo>
                  <a:pt x="41153" y="43491"/>
                </a:lnTo>
                <a:close/>
                <a:moveTo>
                  <a:pt x="131572" y="17463"/>
                </a:moveTo>
                <a:cubicBezTo>
                  <a:pt x="134239" y="17463"/>
                  <a:pt x="136144" y="19661"/>
                  <a:pt x="136144" y="22225"/>
                </a:cubicBezTo>
                <a:cubicBezTo>
                  <a:pt x="136144" y="24423"/>
                  <a:pt x="134239" y="26621"/>
                  <a:pt x="131572" y="26621"/>
                </a:cubicBezTo>
                <a:cubicBezTo>
                  <a:pt x="129286" y="26621"/>
                  <a:pt x="127000" y="24423"/>
                  <a:pt x="127000" y="22225"/>
                </a:cubicBezTo>
                <a:cubicBezTo>
                  <a:pt x="127000" y="19661"/>
                  <a:pt x="129286" y="17463"/>
                  <a:pt x="131572" y="17463"/>
                </a:cubicBezTo>
                <a:close/>
                <a:moveTo>
                  <a:pt x="50539" y="8986"/>
                </a:moveTo>
                <a:cubicBezTo>
                  <a:pt x="46568" y="8986"/>
                  <a:pt x="43319" y="12221"/>
                  <a:pt x="43319" y="16174"/>
                </a:cubicBezTo>
                <a:lnTo>
                  <a:pt x="43319" y="34865"/>
                </a:lnTo>
                <a:lnTo>
                  <a:pt x="219845" y="34865"/>
                </a:lnTo>
                <a:lnTo>
                  <a:pt x="219845" y="16174"/>
                </a:lnTo>
                <a:cubicBezTo>
                  <a:pt x="219845" y="12221"/>
                  <a:pt x="216596" y="8986"/>
                  <a:pt x="212625" y="8986"/>
                </a:cubicBezTo>
                <a:lnTo>
                  <a:pt x="50539" y="8986"/>
                </a:lnTo>
                <a:close/>
                <a:moveTo>
                  <a:pt x="50539" y="0"/>
                </a:moveTo>
                <a:lnTo>
                  <a:pt x="212625" y="0"/>
                </a:lnTo>
                <a:cubicBezTo>
                  <a:pt x="221289" y="0"/>
                  <a:pt x="228509" y="7188"/>
                  <a:pt x="228509" y="16174"/>
                </a:cubicBezTo>
                <a:lnTo>
                  <a:pt x="228509" y="37381"/>
                </a:lnTo>
                <a:lnTo>
                  <a:pt x="262081" y="76559"/>
                </a:lnTo>
                <a:cubicBezTo>
                  <a:pt x="262803" y="77278"/>
                  <a:pt x="263164" y="78356"/>
                  <a:pt x="263164" y="79435"/>
                </a:cubicBezTo>
                <a:lnTo>
                  <a:pt x="263164" y="85186"/>
                </a:lnTo>
                <a:cubicBezTo>
                  <a:pt x="263164" y="103517"/>
                  <a:pt x="248003" y="118254"/>
                  <a:pt x="229953" y="118254"/>
                </a:cubicBezTo>
                <a:lnTo>
                  <a:pt x="228509" y="118254"/>
                </a:lnTo>
                <a:lnTo>
                  <a:pt x="228509" y="269576"/>
                </a:lnTo>
                <a:cubicBezTo>
                  <a:pt x="228509" y="278202"/>
                  <a:pt x="221289" y="285391"/>
                  <a:pt x="212625" y="285391"/>
                </a:cubicBezTo>
                <a:lnTo>
                  <a:pt x="50539" y="285391"/>
                </a:lnTo>
                <a:cubicBezTo>
                  <a:pt x="41875" y="285391"/>
                  <a:pt x="34655" y="278202"/>
                  <a:pt x="34655" y="269576"/>
                </a:cubicBezTo>
                <a:lnTo>
                  <a:pt x="34655" y="118254"/>
                </a:lnTo>
                <a:lnTo>
                  <a:pt x="33211" y="118254"/>
                </a:lnTo>
                <a:cubicBezTo>
                  <a:pt x="14800" y="118254"/>
                  <a:pt x="0" y="103517"/>
                  <a:pt x="0" y="85186"/>
                </a:cubicBezTo>
                <a:lnTo>
                  <a:pt x="0" y="79435"/>
                </a:lnTo>
                <a:cubicBezTo>
                  <a:pt x="0" y="78356"/>
                  <a:pt x="361" y="77278"/>
                  <a:pt x="1083" y="76559"/>
                </a:cubicBezTo>
                <a:lnTo>
                  <a:pt x="34655" y="37381"/>
                </a:lnTo>
                <a:lnTo>
                  <a:pt x="34655" y="16174"/>
                </a:lnTo>
                <a:cubicBezTo>
                  <a:pt x="34655" y="7188"/>
                  <a:pt x="41875" y="0"/>
                  <a:pt x="50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0B07E93D-82BE-4CB1-9AF4-315276DD7AC2}"/>
              </a:ext>
            </a:extLst>
          </p:cNvPr>
          <p:cNvSpPr txBox="1">
            <a:spLocks/>
          </p:cNvSpPr>
          <p:nvPr/>
        </p:nvSpPr>
        <p:spPr>
          <a:xfrm>
            <a:off x="0" y="1916318"/>
            <a:ext cx="9844591" cy="286502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81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Chartered Accountants that work or &amp; live between </a:t>
            </a:r>
            <a:r>
              <a:rPr lang="en-US" sz="1815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Apogbon</a:t>
            </a:r>
            <a:r>
              <a:rPr lang="en-US" sz="181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&amp; </a:t>
            </a:r>
            <a:r>
              <a:rPr lang="en-US" sz="1815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Jakande</a:t>
            </a:r>
            <a:r>
              <a:rPr lang="en-US" sz="181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Estate, Lekki</a:t>
            </a:r>
          </a:p>
        </p:txBody>
      </p:sp>
    </p:spTree>
    <p:extLst>
      <p:ext uri="{BB962C8B-B14F-4D97-AF65-F5344CB8AC3E}">
        <p14:creationId xmlns:p14="http://schemas.microsoft.com/office/powerpoint/2010/main" val="428991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C528CC-673C-0049-9E8D-AF7C1EDAD563}"/>
              </a:ext>
            </a:extLst>
          </p:cNvPr>
          <p:cNvSpPr txBox="1"/>
          <p:nvPr/>
        </p:nvSpPr>
        <p:spPr>
          <a:xfrm>
            <a:off x="2459282" y="1266143"/>
            <a:ext cx="513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pc="495" dirty="0">
                <a:solidFill>
                  <a:schemeClr val="tx2"/>
                </a:solidFill>
                <a:latin typeface="Century Gothic" panose="020B0502020202020204" pitchFamily="34" charset="0"/>
              </a:rPr>
              <a:t>Our reality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E4115-5E58-2543-AE84-4E0ABD3F96A3}"/>
              </a:ext>
            </a:extLst>
          </p:cNvPr>
          <p:cNvSpPr/>
          <p:nvPr/>
        </p:nvSpPr>
        <p:spPr>
          <a:xfrm>
            <a:off x="4463268" y="1856210"/>
            <a:ext cx="1131865" cy="377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145A877-1C58-E84B-886D-18CC06E00FBC}"/>
              </a:ext>
            </a:extLst>
          </p:cNvPr>
          <p:cNvSpPr>
            <a:spLocks/>
          </p:cNvSpPr>
          <p:nvPr/>
        </p:nvSpPr>
        <p:spPr bwMode="auto">
          <a:xfrm>
            <a:off x="618496" y="5018544"/>
            <a:ext cx="2137410" cy="1288732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58406AD3-CC94-6442-9894-025135A7961E}"/>
              </a:ext>
            </a:extLst>
          </p:cNvPr>
          <p:cNvSpPr>
            <a:spLocks/>
          </p:cNvSpPr>
          <p:nvPr/>
        </p:nvSpPr>
        <p:spPr bwMode="auto">
          <a:xfrm>
            <a:off x="2174405" y="5715297"/>
            <a:ext cx="586740" cy="59197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11" name="Isosceles Triangle 102">
            <a:extLst>
              <a:ext uri="{FF2B5EF4-FFF2-40B4-BE49-F238E27FC236}">
                <a16:creationId xmlns:a16="http://schemas.microsoft.com/office/drawing/2014/main" id="{F65957D4-53CD-3E4F-906A-5340B2F3D676}"/>
              </a:ext>
            </a:extLst>
          </p:cNvPr>
          <p:cNvSpPr/>
          <p:nvPr/>
        </p:nvSpPr>
        <p:spPr>
          <a:xfrm>
            <a:off x="1934289" y="4782622"/>
            <a:ext cx="210549" cy="21054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651056"/>
              <a:satOff val="-5209"/>
              <a:lumOff val="-1814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169CB1B-12F0-6648-922D-47760AFC8A23}"/>
              </a:ext>
            </a:extLst>
          </p:cNvPr>
          <p:cNvSpPr>
            <a:spLocks/>
          </p:cNvSpPr>
          <p:nvPr/>
        </p:nvSpPr>
        <p:spPr bwMode="auto">
          <a:xfrm>
            <a:off x="2174405" y="4426566"/>
            <a:ext cx="2137410" cy="1288732"/>
          </a:xfrm>
          <a:prstGeom prst="rect">
            <a:avLst/>
          </a:prstGeom>
          <a:solidFill>
            <a:srgbClr val="0070C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21EF20E-B014-BC4A-8D89-6E28A87EB614}"/>
              </a:ext>
            </a:extLst>
          </p:cNvPr>
          <p:cNvSpPr>
            <a:spLocks/>
          </p:cNvSpPr>
          <p:nvPr/>
        </p:nvSpPr>
        <p:spPr bwMode="auto">
          <a:xfrm>
            <a:off x="3730314" y="5123319"/>
            <a:ext cx="586740" cy="59197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18" name="Isosceles Triangle 109">
            <a:extLst>
              <a:ext uri="{FF2B5EF4-FFF2-40B4-BE49-F238E27FC236}">
                <a16:creationId xmlns:a16="http://schemas.microsoft.com/office/drawing/2014/main" id="{DD640EC1-5AD1-624C-A84D-45F8D31B6302}"/>
              </a:ext>
            </a:extLst>
          </p:cNvPr>
          <p:cNvSpPr/>
          <p:nvPr/>
        </p:nvSpPr>
        <p:spPr>
          <a:xfrm>
            <a:off x="3472278" y="4173897"/>
            <a:ext cx="210549" cy="21054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1953167"/>
              <a:satOff val="-15628"/>
              <a:lumOff val="-5442"/>
              <a:alphaOff val="0"/>
            </a:schemeClr>
          </a:fillRef>
          <a:effectRef idx="0">
            <a:schemeClr val="accent4">
              <a:hueOff val="1953167"/>
              <a:satOff val="-15628"/>
              <a:lumOff val="-5442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1A329D-D06E-954E-8175-98F7B863EBFF}"/>
              </a:ext>
            </a:extLst>
          </p:cNvPr>
          <p:cNvSpPr>
            <a:spLocks/>
          </p:cNvSpPr>
          <p:nvPr/>
        </p:nvSpPr>
        <p:spPr bwMode="auto">
          <a:xfrm>
            <a:off x="3735553" y="3834586"/>
            <a:ext cx="2137410" cy="1288732"/>
          </a:xfrm>
          <a:prstGeom prst="rect">
            <a:avLst/>
          </a:prstGeom>
          <a:solidFill>
            <a:srgbClr val="7030A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C585924-3BAC-1441-8985-0E63D678A2B5}"/>
              </a:ext>
            </a:extLst>
          </p:cNvPr>
          <p:cNvSpPr>
            <a:spLocks/>
          </p:cNvSpPr>
          <p:nvPr/>
        </p:nvSpPr>
        <p:spPr bwMode="auto">
          <a:xfrm>
            <a:off x="5280984" y="4531340"/>
            <a:ext cx="586740" cy="59197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25" name="Isosceles Triangle 116">
            <a:extLst>
              <a:ext uri="{FF2B5EF4-FFF2-40B4-BE49-F238E27FC236}">
                <a16:creationId xmlns:a16="http://schemas.microsoft.com/office/drawing/2014/main" id="{2A47968B-275F-A047-9EF0-FAF49D2E9B01}"/>
              </a:ext>
            </a:extLst>
          </p:cNvPr>
          <p:cNvSpPr/>
          <p:nvPr/>
        </p:nvSpPr>
        <p:spPr>
          <a:xfrm>
            <a:off x="5028750" y="3590441"/>
            <a:ext cx="210549" cy="210549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3255278"/>
              <a:satOff val="-26046"/>
              <a:lumOff val="-9069"/>
              <a:alphaOff val="0"/>
            </a:schemeClr>
          </a:fillRef>
          <a:effectRef idx="0">
            <a:schemeClr val="accent4">
              <a:hueOff val="3255278"/>
              <a:satOff val="-26046"/>
              <a:lumOff val="-906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3631BC-C08C-7746-9A89-8C67AA916956}"/>
              </a:ext>
            </a:extLst>
          </p:cNvPr>
          <p:cNvSpPr>
            <a:spLocks/>
          </p:cNvSpPr>
          <p:nvPr/>
        </p:nvSpPr>
        <p:spPr bwMode="auto">
          <a:xfrm>
            <a:off x="5280984" y="3247846"/>
            <a:ext cx="2137410" cy="1288732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38E21C7C-DB74-5C4F-972D-146B584EFF71}"/>
              </a:ext>
            </a:extLst>
          </p:cNvPr>
          <p:cNvSpPr>
            <a:spLocks/>
          </p:cNvSpPr>
          <p:nvPr/>
        </p:nvSpPr>
        <p:spPr bwMode="auto">
          <a:xfrm>
            <a:off x="6831653" y="3934122"/>
            <a:ext cx="586740" cy="59197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32" name="Isosceles Triangle 123">
            <a:extLst>
              <a:ext uri="{FF2B5EF4-FFF2-40B4-BE49-F238E27FC236}">
                <a16:creationId xmlns:a16="http://schemas.microsoft.com/office/drawing/2014/main" id="{CCC7C2F3-8EB4-E048-8544-2C7783264695}"/>
              </a:ext>
            </a:extLst>
          </p:cNvPr>
          <p:cNvSpPr/>
          <p:nvPr/>
        </p:nvSpPr>
        <p:spPr>
          <a:xfrm>
            <a:off x="6579300" y="3005735"/>
            <a:ext cx="210549" cy="210549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4557389"/>
              <a:satOff val="-36465"/>
              <a:lumOff val="-12697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AutoShape 13">
            <a:extLst>
              <a:ext uri="{FF2B5EF4-FFF2-40B4-BE49-F238E27FC236}">
                <a16:creationId xmlns:a16="http://schemas.microsoft.com/office/drawing/2014/main" id="{FB40DF09-96ED-6F4B-95F0-6E858B7FE8AB}"/>
              </a:ext>
            </a:extLst>
          </p:cNvPr>
          <p:cNvSpPr>
            <a:spLocks/>
          </p:cNvSpPr>
          <p:nvPr/>
        </p:nvSpPr>
        <p:spPr bwMode="auto">
          <a:xfrm>
            <a:off x="6831654" y="2378214"/>
            <a:ext cx="2640330" cy="1838801"/>
          </a:xfrm>
          <a:prstGeom prst="rightArrow">
            <a:avLst>
              <a:gd name="adj1" fmla="val 69463"/>
              <a:gd name="adj2" fmla="val 28319"/>
            </a:avLst>
          </a:prstGeom>
          <a:solidFill>
            <a:schemeClr val="accent5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155" dirty="0">
              <a:latin typeface="Lato Light" panose="020F0502020204030203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03B0FC84-37C5-8B4B-8E27-31409940CBF2}"/>
              </a:ext>
            </a:extLst>
          </p:cNvPr>
          <p:cNvSpPr txBox="1">
            <a:spLocks/>
          </p:cNvSpPr>
          <p:nvPr/>
        </p:nvSpPr>
        <p:spPr>
          <a:xfrm>
            <a:off x="737276" y="5674836"/>
            <a:ext cx="1550863" cy="928216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Banks &amp; Financial Institutions </a:t>
            </a:r>
          </a:p>
          <a:p>
            <a:pPr>
              <a:lnSpc>
                <a:spcPts val="1527"/>
              </a:lnSpc>
            </a:pPr>
            <a:endParaRPr lang="en-US" sz="198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8651D618-0702-BD4E-9175-B57560717DF1}"/>
              </a:ext>
            </a:extLst>
          </p:cNvPr>
          <p:cNvSpPr txBox="1">
            <a:spLocks/>
          </p:cNvSpPr>
          <p:nvPr/>
        </p:nvSpPr>
        <p:spPr>
          <a:xfrm>
            <a:off x="2255338" y="5022540"/>
            <a:ext cx="1550863" cy="670325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8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Professional Services Firms</a:t>
            </a:r>
          </a:p>
        </p:txBody>
      </p:sp>
      <p:sp>
        <p:nvSpPr>
          <p:cNvPr id="22" name="Freeform 993">
            <a:extLst>
              <a:ext uri="{FF2B5EF4-FFF2-40B4-BE49-F238E27FC236}">
                <a16:creationId xmlns:a16="http://schemas.microsoft.com/office/drawing/2014/main" id="{4D8D9555-EF94-F847-8C84-F68C0F622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4712" y="2787116"/>
            <a:ext cx="323893" cy="323893"/>
          </a:xfrm>
          <a:custGeom>
            <a:avLst/>
            <a:gdLst>
              <a:gd name="T0" fmla="*/ 145001 w 285390"/>
              <a:gd name="T1" fmla="*/ 154383 h 285390"/>
              <a:gd name="T2" fmla="*/ 119473 w 285390"/>
              <a:gd name="T3" fmla="*/ 145193 h 285390"/>
              <a:gd name="T4" fmla="*/ 114878 w 285390"/>
              <a:gd name="T5" fmla="*/ 149406 h 285390"/>
              <a:gd name="T6" fmla="*/ 100135 w 285390"/>
              <a:gd name="T7" fmla="*/ 149406 h 285390"/>
              <a:gd name="T8" fmla="*/ 95539 w 285390"/>
              <a:gd name="T9" fmla="*/ 145193 h 285390"/>
              <a:gd name="T10" fmla="*/ 145001 w 285390"/>
              <a:gd name="T11" fmla="*/ 130450 h 285390"/>
              <a:gd name="T12" fmla="*/ 119473 w 285390"/>
              <a:gd name="T13" fmla="*/ 121260 h 285390"/>
              <a:gd name="T14" fmla="*/ 114878 w 285390"/>
              <a:gd name="T15" fmla="*/ 125855 h 285390"/>
              <a:gd name="T16" fmla="*/ 100135 w 285390"/>
              <a:gd name="T17" fmla="*/ 125855 h 285390"/>
              <a:gd name="T18" fmla="*/ 95539 w 285390"/>
              <a:gd name="T19" fmla="*/ 121260 h 285390"/>
              <a:gd name="T20" fmla="*/ 145001 w 285390"/>
              <a:gd name="T21" fmla="*/ 106518 h 285390"/>
              <a:gd name="T22" fmla="*/ 119473 w 285390"/>
              <a:gd name="T23" fmla="*/ 97327 h 285390"/>
              <a:gd name="T24" fmla="*/ 114878 w 285390"/>
              <a:gd name="T25" fmla="*/ 101540 h 285390"/>
              <a:gd name="T26" fmla="*/ 100135 w 285390"/>
              <a:gd name="T27" fmla="*/ 101540 h 285390"/>
              <a:gd name="T28" fmla="*/ 95539 w 285390"/>
              <a:gd name="T29" fmla="*/ 97327 h 285390"/>
              <a:gd name="T30" fmla="*/ 208653 w 285390"/>
              <a:gd name="T31" fmla="*/ 112239 h 285390"/>
              <a:gd name="T32" fmla="*/ 208653 w 285390"/>
              <a:gd name="T33" fmla="*/ 82967 h 285390"/>
              <a:gd name="T34" fmla="*/ 212987 w 285390"/>
              <a:gd name="T35" fmla="*/ 162833 h 285390"/>
              <a:gd name="T36" fmla="*/ 204317 w 285390"/>
              <a:gd name="T37" fmla="*/ 120189 h 285390"/>
              <a:gd name="T38" fmla="*/ 75650 w 285390"/>
              <a:gd name="T39" fmla="*/ 80536 h 285390"/>
              <a:gd name="T40" fmla="*/ 164914 w 285390"/>
              <a:gd name="T41" fmla="*/ 80536 h 285390"/>
              <a:gd name="T42" fmla="*/ 169592 w 285390"/>
              <a:gd name="T43" fmla="*/ 71798 h 285390"/>
              <a:gd name="T44" fmla="*/ 169592 w 285390"/>
              <a:gd name="T45" fmla="*/ 179931 h 285390"/>
              <a:gd name="T46" fmla="*/ 67011 w 285390"/>
              <a:gd name="T47" fmla="*/ 76169 h 285390"/>
              <a:gd name="T48" fmla="*/ 42633 w 285390"/>
              <a:gd name="T49" fmla="*/ 68166 h 285390"/>
              <a:gd name="T50" fmla="*/ 31034 w 285390"/>
              <a:gd name="T51" fmla="*/ 99049 h 285390"/>
              <a:gd name="T52" fmla="*/ 42633 w 285390"/>
              <a:gd name="T53" fmla="*/ 149917 h 285390"/>
              <a:gd name="T54" fmla="*/ 31034 w 285390"/>
              <a:gd name="T55" fmla="*/ 180437 h 285390"/>
              <a:gd name="T56" fmla="*/ 42633 w 285390"/>
              <a:gd name="T57" fmla="*/ 209504 h 285390"/>
              <a:gd name="T58" fmla="*/ 42633 w 285390"/>
              <a:gd name="T59" fmla="*/ 43821 h 285390"/>
              <a:gd name="T60" fmla="*/ 251731 w 285390"/>
              <a:gd name="T61" fmla="*/ 39097 h 285390"/>
              <a:gd name="T62" fmla="*/ 38282 w 285390"/>
              <a:gd name="T63" fmla="*/ 218225 h 285390"/>
              <a:gd name="T64" fmla="*/ 26687 w 285390"/>
              <a:gd name="T65" fmla="*/ 189157 h 285390"/>
              <a:gd name="T66" fmla="*/ 26687 w 285390"/>
              <a:gd name="T67" fmla="*/ 145557 h 285390"/>
              <a:gd name="T68" fmla="*/ 26687 w 285390"/>
              <a:gd name="T69" fmla="*/ 107769 h 285390"/>
              <a:gd name="T70" fmla="*/ 26687 w 285390"/>
              <a:gd name="T71" fmla="*/ 63804 h 285390"/>
              <a:gd name="T72" fmla="*/ 38282 w 285390"/>
              <a:gd name="T73" fmla="*/ 35101 h 285390"/>
              <a:gd name="T74" fmla="*/ 8681 w 285390"/>
              <a:gd name="T75" fmla="*/ 278152 h 285390"/>
              <a:gd name="T76" fmla="*/ 79575 w 285390"/>
              <a:gd name="T77" fmla="*/ 243429 h 285390"/>
              <a:gd name="T78" fmla="*/ 227151 w 285390"/>
              <a:gd name="T79" fmla="*/ 278152 h 285390"/>
              <a:gd name="T80" fmla="*/ 259343 w 285390"/>
              <a:gd name="T81" fmla="*/ 8681 h 285390"/>
              <a:gd name="T82" fmla="*/ 259343 w 285390"/>
              <a:gd name="T83" fmla="*/ 0 h 285390"/>
              <a:gd name="T84" fmla="*/ 282493 w 285390"/>
              <a:gd name="T85" fmla="*/ 286832 h 285390"/>
              <a:gd name="T86" fmla="*/ 204363 w 285390"/>
              <a:gd name="T87" fmla="*/ 252109 h 285390"/>
              <a:gd name="T88" fmla="*/ 62212 w 285390"/>
              <a:gd name="T89" fmla="*/ 286832 h 285390"/>
              <a:gd name="T90" fmla="*/ 0 w 285390"/>
              <a:gd name="T91" fmla="*/ 27851 h 2853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5390" h="285390">
                <a:moveTo>
                  <a:pt x="144272" y="144463"/>
                </a:moveTo>
                <a:cubicBezTo>
                  <a:pt x="146939" y="144463"/>
                  <a:pt x="148844" y="146368"/>
                  <a:pt x="148844" y="148654"/>
                </a:cubicBezTo>
                <a:cubicBezTo>
                  <a:pt x="148844" y="151702"/>
                  <a:pt x="146939" y="153607"/>
                  <a:pt x="144272" y="153607"/>
                </a:cubicBezTo>
                <a:cubicBezTo>
                  <a:pt x="141986" y="153607"/>
                  <a:pt x="139700" y="151702"/>
                  <a:pt x="139700" y="148654"/>
                </a:cubicBezTo>
                <a:cubicBezTo>
                  <a:pt x="139700" y="146368"/>
                  <a:pt x="141986" y="144463"/>
                  <a:pt x="144272" y="144463"/>
                </a:cubicBezTo>
                <a:close/>
                <a:moveTo>
                  <a:pt x="118872" y="144463"/>
                </a:moveTo>
                <a:cubicBezTo>
                  <a:pt x="121539" y="144463"/>
                  <a:pt x="123444" y="146368"/>
                  <a:pt x="123444" y="148654"/>
                </a:cubicBezTo>
                <a:cubicBezTo>
                  <a:pt x="123444" y="151702"/>
                  <a:pt x="121539" y="153607"/>
                  <a:pt x="118872" y="153607"/>
                </a:cubicBezTo>
                <a:cubicBezTo>
                  <a:pt x="116586" y="153607"/>
                  <a:pt x="114300" y="151702"/>
                  <a:pt x="114300" y="148654"/>
                </a:cubicBezTo>
                <a:cubicBezTo>
                  <a:pt x="114300" y="146368"/>
                  <a:pt x="116586" y="144463"/>
                  <a:pt x="118872" y="144463"/>
                </a:cubicBezTo>
                <a:close/>
                <a:moveTo>
                  <a:pt x="95059" y="144463"/>
                </a:moveTo>
                <a:cubicBezTo>
                  <a:pt x="97345" y="144463"/>
                  <a:pt x="99631" y="146368"/>
                  <a:pt x="99631" y="148654"/>
                </a:cubicBezTo>
                <a:cubicBezTo>
                  <a:pt x="99631" y="151702"/>
                  <a:pt x="97345" y="153607"/>
                  <a:pt x="95059" y="153607"/>
                </a:cubicBezTo>
                <a:cubicBezTo>
                  <a:pt x="92773" y="153607"/>
                  <a:pt x="90487" y="151702"/>
                  <a:pt x="90487" y="148654"/>
                </a:cubicBezTo>
                <a:cubicBezTo>
                  <a:pt x="90487" y="146368"/>
                  <a:pt x="92773" y="144463"/>
                  <a:pt x="95059" y="144463"/>
                </a:cubicBezTo>
                <a:close/>
                <a:moveTo>
                  <a:pt x="144272" y="120650"/>
                </a:moveTo>
                <a:cubicBezTo>
                  <a:pt x="146939" y="120650"/>
                  <a:pt x="148844" y="122555"/>
                  <a:pt x="148844" y="125222"/>
                </a:cubicBezTo>
                <a:cubicBezTo>
                  <a:pt x="148844" y="127508"/>
                  <a:pt x="146939" y="129794"/>
                  <a:pt x="144272" y="129794"/>
                </a:cubicBezTo>
                <a:cubicBezTo>
                  <a:pt x="141986" y="129794"/>
                  <a:pt x="139700" y="127508"/>
                  <a:pt x="139700" y="125222"/>
                </a:cubicBezTo>
                <a:cubicBezTo>
                  <a:pt x="139700" y="122555"/>
                  <a:pt x="141986" y="120650"/>
                  <a:pt x="144272" y="120650"/>
                </a:cubicBezTo>
                <a:close/>
                <a:moveTo>
                  <a:pt x="118872" y="120650"/>
                </a:moveTo>
                <a:cubicBezTo>
                  <a:pt x="121539" y="120650"/>
                  <a:pt x="123444" y="122555"/>
                  <a:pt x="123444" y="125222"/>
                </a:cubicBezTo>
                <a:cubicBezTo>
                  <a:pt x="123444" y="127508"/>
                  <a:pt x="121539" y="129794"/>
                  <a:pt x="118872" y="129794"/>
                </a:cubicBezTo>
                <a:cubicBezTo>
                  <a:pt x="116586" y="129794"/>
                  <a:pt x="114300" y="127508"/>
                  <a:pt x="114300" y="125222"/>
                </a:cubicBezTo>
                <a:cubicBezTo>
                  <a:pt x="114300" y="122555"/>
                  <a:pt x="116586" y="120650"/>
                  <a:pt x="118872" y="120650"/>
                </a:cubicBezTo>
                <a:close/>
                <a:moveTo>
                  <a:pt x="95059" y="120650"/>
                </a:moveTo>
                <a:cubicBezTo>
                  <a:pt x="97345" y="120650"/>
                  <a:pt x="99631" y="122555"/>
                  <a:pt x="99631" y="125222"/>
                </a:cubicBezTo>
                <a:cubicBezTo>
                  <a:pt x="99631" y="127508"/>
                  <a:pt x="97345" y="129794"/>
                  <a:pt x="95059" y="129794"/>
                </a:cubicBezTo>
                <a:cubicBezTo>
                  <a:pt x="92773" y="129794"/>
                  <a:pt x="90487" y="127508"/>
                  <a:pt x="90487" y="125222"/>
                </a:cubicBezTo>
                <a:cubicBezTo>
                  <a:pt x="90487" y="122555"/>
                  <a:pt x="92773" y="120650"/>
                  <a:pt x="95059" y="120650"/>
                </a:cubicBezTo>
                <a:close/>
                <a:moveTo>
                  <a:pt x="144272" y="96838"/>
                </a:moveTo>
                <a:cubicBezTo>
                  <a:pt x="146939" y="96838"/>
                  <a:pt x="148844" y="98743"/>
                  <a:pt x="148844" y="101029"/>
                </a:cubicBezTo>
                <a:cubicBezTo>
                  <a:pt x="148844" y="103696"/>
                  <a:pt x="146939" y="105982"/>
                  <a:pt x="144272" y="105982"/>
                </a:cubicBezTo>
                <a:cubicBezTo>
                  <a:pt x="141986" y="105982"/>
                  <a:pt x="139700" y="103696"/>
                  <a:pt x="139700" y="101029"/>
                </a:cubicBezTo>
                <a:cubicBezTo>
                  <a:pt x="139700" y="98743"/>
                  <a:pt x="141986" y="96838"/>
                  <a:pt x="144272" y="96838"/>
                </a:cubicBezTo>
                <a:close/>
                <a:moveTo>
                  <a:pt x="118872" y="96838"/>
                </a:moveTo>
                <a:cubicBezTo>
                  <a:pt x="121539" y="96838"/>
                  <a:pt x="123444" y="98743"/>
                  <a:pt x="123444" y="101029"/>
                </a:cubicBezTo>
                <a:cubicBezTo>
                  <a:pt x="123444" y="103696"/>
                  <a:pt x="121539" y="105982"/>
                  <a:pt x="118872" y="105982"/>
                </a:cubicBezTo>
                <a:cubicBezTo>
                  <a:pt x="116586" y="105982"/>
                  <a:pt x="114300" y="103696"/>
                  <a:pt x="114300" y="101029"/>
                </a:cubicBezTo>
                <a:cubicBezTo>
                  <a:pt x="114300" y="98743"/>
                  <a:pt x="116586" y="96838"/>
                  <a:pt x="118872" y="96838"/>
                </a:cubicBezTo>
                <a:close/>
                <a:moveTo>
                  <a:pt x="95059" y="96838"/>
                </a:moveTo>
                <a:cubicBezTo>
                  <a:pt x="97345" y="96838"/>
                  <a:pt x="99631" y="98743"/>
                  <a:pt x="99631" y="101029"/>
                </a:cubicBezTo>
                <a:cubicBezTo>
                  <a:pt x="99631" y="103696"/>
                  <a:pt x="97345" y="105982"/>
                  <a:pt x="95059" y="105982"/>
                </a:cubicBezTo>
                <a:cubicBezTo>
                  <a:pt x="92773" y="105982"/>
                  <a:pt x="90487" y="103696"/>
                  <a:pt x="90487" y="101029"/>
                </a:cubicBezTo>
                <a:cubicBezTo>
                  <a:pt x="90487" y="98743"/>
                  <a:pt x="92773" y="96838"/>
                  <a:pt x="95059" y="96838"/>
                </a:cubicBezTo>
                <a:close/>
                <a:moveTo>
                  <a:pt x="207603" y="91180"/>
                </a:moveTo>
                <a:cubicBezTo>
                  <a:pt x="202211" y="91180"/>
                  <a:pt x="197539" y="95854"/>
                  <a:pt x="197539" y="101247"/>
                </a:cubicBezTo>
                <a:cubicBezTo>
                  <a:pt x="197539" y="107000"/>
                  <a:pt x="202211" y="111675"/>
                  <a:pt x="207603" y="111675"/>
                </a:cubicBezTo>
                <a:cubicBezTo>
                  <a:pt x="213354" y="111675"/>
                  <a:pt x="218026" y="107000"/>
                  <a:pt x="218026" y="101247"/>
                </a:cubicBezTo>
                <a:cubicBezTo>
                  <a:pt x="218026" y="95854"/>
                  <a:pt x="213354" y="91180"/>
                  <a:pt x="207603" y="91180"/>
                </a:cubicBezTo>
                <a:close/>
                <a:moveTo>
                  <a:pt x="207603" y="82550"/>
                </a:moveTo>
                <a:cubicBezTo>
                  <a:pt x="218026" y="82550"/>
                  <a:pt x="226653" y="91180"/>
                  <a:pt x="226653" y="101247"/>
                </a:cubicBezTo>
                <a:cubicBezTo>
                  <a:pt x="226653" y="110237"/>
                  <a:pt x="220183" y="117787"/>
                  <a:pt x="211916" y="119585"/>
                </a:cubicBezTo>
                <a:lnTo>
                  <a:pt x="211916" y="162014"/>
                </a:lnTo>
                <a:cubicBezTo>
                  <a:pt x="211916" y="164531"/>
                  <a:pt x="210119" y="166329"/>
                  <a:pt x="207603" y="166329"/>
                </a:cubicBezTo>
                <a:cubicBezTo>
                  <a:pt x="205446" y="166329"/>
                  <a:pt x="203290" y="164531"/>
                  <a:pt x="203290" y="162014"/>
                </a:cubicBezTo>
                <a:lnTo>
                  <a:pt x="203290" y="119585"/>
                </a:lnTo>
                <a:cubicBezTo>
                  <a:pt x="195023" y="117787"/>
                  <a:pt x="188912" y="110237"/>
                  <a:pt x="188912" y="101247"/>
                </a:cubicBezTo>
                <a:cubicBezTo>
                  <a:pt x="188912" y="91180"/>
                  <a:pt x="197539" y="82550"/>
                  <a:pt x="207603" y="82550"/>
                </a:cubicBezTo>
                <a:close/>
                <a:moveTo>
                  <a:pt x="75270" y="80132"/>
                </a:moveTo>
                <a:lnTo>
                  <a:pt x="75270" y="170332"/>
                </a:lnTo>
                <a:lnTo>
                  <a:pt x="164084" y="170332"/>
                </a:lnTo>
                <a:lnTo>
                  <a:pt x="164084" y="80132"/>
                </a:lnTo>
                <a:lnTo>
                  <a:pt x="75270" y="80132"/>
                </a:lnTo>
                <a:close/>
                <a:moveTo>
                  <a:pt x="70972" y="71438"/>
                </a:moveTo>
                <a:lnTo>
                  <a:pt x="168739" y="71438"/>
                </a:lnTo>
                <a:cubicBezTo>
                  <a:pt x="170888" y="71438"/>
                  <a:pt x="172679" y="73611"/>
                  <a:pt x="172679" y="75785"/>
                </a:cubicBezTo>
                <a:lnTo>
                  <a:pt x="172679" y="174679"/>
                </a:lnTo>
                <a:cubicBezTo>
                  <a:pt x="172679" y="176853"/>
                  <a:pt x="170888" y="179026"/>
                  <a:pt x="168739" y="179026"/>
                </a:cubicBezTo>
                <a:lnTo>
                  <a:pt x="70972" y="179026"/>
                </a:lnTo>
                <a:cubicBezTo>
                  <a:pt x="68465" y="179026"/>
                  <a:pt x="66675" y="176853"/>
                  <a:pt x="66675" y="174679"/>
                </a:cubicBezTo>
                <a:lnTo>
                  <a:pt x="66675" y="75785"/>
                </a:lnTo>
                <a:cubicBezTo>
                  <a:pt x="66675" y="73611"/>
                  <a:pt x="68465" y="71438"/>
                  <a:pt x="70972" y="71438"/>
                </a:cubicBezTo>
                <a:close/>
                <a:moveTo>
                  <a:pt x="42417" y="43601"/>
                </a:moveTo>
                <a:lnTo>
                  <a:pt x="42417" y="67822"/>
                </a:lnTo>
                <a:cubicBezTo>
                  <a:pt x="42417" y="70353"/>
                  <a:pt x="40253" y="72160"/>
                  <a:pt x="38090" y="72160"/>
                </a:cubicBezTo>
                <a:lnTo>
                  <a:pt x="30878" y="72160"/>
                </a:lnTo>
                <a:lnTo>
                  <a:pt x="30878" y="98551"/>
                </a:lnTo>
                <a:lnTo>
                  <a:pt x="38090" y="98551"/>
                </a:lnTo>
                <a:cubicBezTo>
                  <a:pt x="40253" y="98551"/>
                  <a:pt x="42417" y="100359"/>
                  <a:pt x="42417" y="102528"/>
                </a:cubicBezTo>
                <a:lnTo>
                  <a:pt x="42417" y="149163"/>
                </a:lnTo>
                <a:cubicBezTo>
                  <a:pt x="42417" y="151693"/>
                  <a:pt x="40253" y="153501"/>
                  <a:pt x="38090" y="153501"/>
                </a:cubicBezTo>
                <a:lnTo>
                  <a:pt x="30878" y="153501"/>
                </a:lnTo>
                <a:lnTo>
                  <a:pt x="30878" y="179530"/>
                </a:lnTo>
                <a:lnTo>
                  <a:pt x="38090" y="179530"/>
                </a:lnTo>
                <a:cubicBezTo>
                  <a:pt x="40253" y="179530"/>
                  <a:pt x="42417" y="181337"/>
                  <a:pt x="42417" y="183868"/>
                </a:cubicBezTo>
                <a:lnTo>
                  <a:pt x="42417" y="208450"/>
                </a:lnTo>
                <a:lnTo>
                  <a:pt x="241811" y="208450"/>
                </a:lnTo>
                <a:lnTo>
                  <a:pt x="241811" y="43601"/>
                </a:lnTo>
                <a:lnTo>
                  <a:pt x="42417" y="43601"/>
                </a:lnTo>
                <a:close/>
                <a:moveTo>
                  <a:pt x="38090" y="34925"/>
                </a:moveTo>
                <a:lnTo>
                  <a:pt x="246138" y="34925"/>
                </a:lnTo>
                <a:cubicBezTo>
                  <a:pt x="248301" y="34925"/>
                  <a:pt x="250465" y="36732"/>
                  <a:pt x="250465" y="38901"/>
                </a:cubicBezTo>
                <a:lnTo>
                  <a:pt x="250465" y="212789"/>
                </a:lnTo>
                <a:cubicBezTo>
                  <a:pt x="250465" y="215319"/>
                  <a:pt x="248301" y="217127"/>
                  <a:pt x="246138" y="217127"/>
                </a:cubicBezTo>
                <a:lnTo>
                  <a:pt x="38090" y="217127"/>
                </a:lnTo>
                <a:cubicBezTo>
                  <a:pt x="35566" y="217127"/>
                  <a:pt x="33763" y="215319"/>
                  <a:pt x="33763" y="212789"/>
                </a:cubicBezTo>
                <a:lnTo>
                  <a:pt x="33763" y="188206"/>
                </a:lnTo>
                <a:lnTo>
                  <a:pt x="26552" y="188206"/>
                </a:lnTo>
                <a:cubicBezTo>
                  <a:pt x="24028" y="188206"/>
                  <a:pt x="22225" y="186037"/>
                  <a:pt x="22225" y="183868"/>
                </a:cubicBezTo>
                <a:lnTo>
                  <a:pt x="22225" y="149163"/>
                </a:lnTo>
                <a:cubicBezTo>
                  <a:pt x="22225" y="146632"/>
                  <a:pt x="24028" y="144825"/>
                  <a:pt x="26552" y="144825"/>
                </a:cubicBezTo>
                <a:lnTo>
                  <a:pt x="33763" y="144825"/>
                </a:lnTo>
                <a:lnTo>
                  <a:pt x="33763" y="107227"/>
                </a:lnTo>
                <a:lnTo>
                  <a:pt x="26552" y="107227"/>
                </a:lnTo>
                <a:cubicBezTo>
                  <a:pt x="24028" y="107227"/>
                  <a:pt x="22225" y="105058"/>
                  <a:pt x="22225" y="102528"/>
                </a:cubicBezTo>
                <a:lnTo>
                  <a:pt x="22225" y="67822"/>
                </a:lnTo>
                <a:cubicBezTo>
                  <a:pt x="22225" y="65653"/>
                  <a:pt x="24028" y="63484"/>
                  <a:pt x="26552" y="63484"/>
                </a:cubicBezTo>
                <a:lnTo>
                  <a:pt x="33763" y="63484"/>
                </a:lnTo>
                <a:lnTo>
                  <a:pt x="33763" y="38901"/>
                </a:lnTo>
                <a:cubicBezTo>
                  <a:pt x="33763" y="36732"/>
                  <a:pt x="35566" y="34925"/>
                  <a:pt x="38090" y="34925"/>
                </a:cubicBezTo>
                <a:close/>
                <a:moveTo>
                  <a:pt x="27351" y="8637"/>
                </a:moveTo>
                <a:cubicBezTo>
                  <a:pt x="16914" y="8637"/>
                  <a:pt x="8637" y="17274"/>
                  <a:pt x="8637" y="27711"/>
                </a:cubicBezTo>
                <a:lnTo>
                  <a:pt x="8637" y="276753"/>
                </a:lnTo>
                <a:lnTo>
                  <a:pt x="59021" y="276753"/>
                </a:lnTo>
                <a:lnTo>
                  <a:pt x="75216" y="244723"/>
                </a:lnTo>
                <a:cubicBezTo>
                  <a:pt x="75936" y="243284"/>
                  <a:pt x="77375" y="242204"/>
                  <a:pt x="79175" y="242204"/>
                </a:cubicBezTo>
                <a:lnTo>
                  <a:pt x="205855" y="242204"/>
                </a:lnTo>
                <a:cubicBezTo>
                  <a:pt x="207655" y="242204"/>
                  <a:pt x="209094" y="243284"/>
                  <a:pt x="209814" y="244723"/>
                </a:cubicBezTo>
                <a:lnTo>
                  <a:pt x="226009" y="276753"/>
                </a:lnTo>
                <a:lnTo>
                  <a:pt x="276393" y="276753"/>
                </a:lnTo>
                <a:lnTo>
                  <a:pt x="276393" y="27711"/>
                </a:lnTo>
                <a:cubicBezTo>
                  <a:pt x="276393" y="17274"/>
                  <a:pt x="268116" y="8637"/>
                  <a:pt x="258039" y="8637"/>
                </a:cubicBezTo>
                <a:lnTo>
                  <a:pt x="27351" y="8637"/>
                </a:lnTo>
                <a:close/>
                <a:moveTo>
                  <a:pt x="27351" y="0"/>
                </a:moveTo>
                <a:lnTo>
                  <a:pt x="258039" y="0"/>
                </a:lnTo>
                <a:cubicBezTo>
                  <a:pt x="273154" y="0"/>
                  <a:pt x="285390" y="12236"/>
                  <a:pt x="285390" y="27711"/>
                </a:cubicBezTo>
                <a:lnTo>
                  <a:pt x="285390" y="281072"/>
                </a:lnTo>
                <a:cubicBezTo>
                  <a:pt x="285390" y="283591"/>
                  <a:pt x="283231" y="285390"/>
                  <a:pt x="281072" y="285390"/>
                </a:cubicBezTo>
                <a:lnTo>
                  <a:pt x="223490" y="285390"/>
                </a:lnTo>
                <a:cubicBezTo>
                  <a:pt x="221690" y="285390"/>
                  <a:pt x="220251" y="284671"/>
                  <a:pt x="219531" y="283231"/>
                </a:cubicBezTo>
                <a:lnTo>
                  <a:pt x="203336" y="250841"/>
                </a:lnTo>
                <a:lnTo>
                  <a:pt x="82054" y="250841"/>
                </a:lnTo>
                <a:lnTo>
                  <a:pt x="65499" y="283231"/>
                </a:lnTo>
                <a:cubicBezTo>
                  <a:pt x="65139" y="284671"/>
                  <a:pt x="63700" y="285390"/>
                  <a:pt x="61900" y="285390"/>
                </a:cubicBezTo>
                <a:lnTo>
                  <a:pt x="4318" y="285390"/>
                </a:lnTo>
                <a:cubicBezTo>
                  <a:pt x="1799" y="285390"/>
                  <a:pt x="0" y="283591"/>
                  <a:pt x="0" y="281072"/>
                </a:cubicBezTo>
                <a:lnTo>
                  <a:pt x="0" y="27711"/>
                </a:lnTo>
                <a:cubicBezTo>
                  <a:pt x="0" y="12236"/>
                  <a:pt x="12236" y="0"/>
                  <a:pt x="273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6" name="Freeform 1002">
            <a:extLst>
              <a:ext uri="{FF2B5EF4-FFF2-40B4-BE49-F238E27FC236}">
                <a16:creationId xmlns:a16="http://schemas.microsoft.com/office/drawing/2014/main" id="{EA3913E8-768E-5043-AF12-B0A778298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0556" y="5212359"/>
            <a:ext cx="298701" cy="323893"/>
          </a:xfrm>
          <a:custGeom>
            <a:avLst/>
            <a:gdLst>
              <a:gd name="T0" fmla="*/ 176799 w 263164"/>
              <a:gd name="T1" fmla="*/ 265032 h 285391"/>
              <a:gd name="T2" fmla="*/ 169137 w 263164"/>
              <a:gd name="T3" fmla="*/ 267868 h 285391"/>
              <a:gd name="T4" fmla="*/ 87729 w 263164"/>
              <a:gd name="T5" fmla="*/ 261841 h 285391"/>
              <a:gd name="T6" fmla="*/ 93858 w 263164"/>
              <a:gd name="T7" fmla="*/ 267868 h 285391"/>
              <a:gd name="T8" fmla="*/ 86197 w 263164"/>
              <a:gd name="T9" fmla="*/ 265032 h 285391"/>
              <a:gd name="T10" fmla="*/ 136893 w 263164"/>
              <a:gd name="T11" fmla="*/ 266258 h 285391"/>
              <a:gd name="T12" fmla="*/ 132295 w 263164"/>
              <a:gd name="T13" fmla="*/ 261663 h 285391"/>
              <a:gd name="T14" fmla="*/ 50817 w 263164"/>
              <a:gd name="T15" fmla="*/ 278159 h 285391"/>
              <a:gd name="T16" fmla="*/ 221054 w 263164"/>
              <a:gd name="T17" fmla="*/ 251789 h 285391"/>
              <a:gd name="T18" fmla="*/ 135870 w 263164"/>
              <a:gd name="T19" fmla="*/ 146360 h 285391"/>
              <a:gd name="T20" fmla="*/ 146048 w 263164"/>
              <a:gd name="T21" fmla="*/ 165254 h 285391"/>
              <a:gd name="T22" fmla="*/ 122057 w 263164"/>
              <a:gd name="T23" fmla="*/ 165981 h 285391"/>
              <a:gd name="T24" fmla="*/ 135870 w 263164"/>
              <a:gd name="T25" fmla="*/ 207401 h 285391"/>
              <a:gd name="T26" fmla="*/ 127145 w 263164"/>
              <a:gd name="T27" fmla="*/ 210307 h 285391"/>
              <a:gd name="T28" fmla="*/ 116968 w 263164"/>
              <a:gd name="T29" fmla="*/ 191414 h 285391"/>
              <a:gd name="T30" fmla="*/ 140959 w 263164"/>
              <a:gd name="T31" fmla="*/ 191050 h 285391"/>
              <a:gd name="T32" fmla="*/ 127145 w 263164"/>
              <a:gd name="T33" fmla="*/ 149631 h 285391"/>
              <a:gd name="T34" fmla="*/ 132126 w 263164"/>
              <a:gd name="T35" fmla="*/ 136693 h 285391"/>
              <a:gd name="T36" fmla="*/ 174510 w 263164"/>
              <a:gd name="T37" fmla="*/ 178334 h 285391"/>
              <a:gd name="T38" fmla="*/ 183205 w 263164"/>
              <a:gd name="T39" fmla="*/ 178334 h 285391"/>
              <a:gd name="T40" fmla="*/ 132126 w 263164"/>
              <a:gd name="T41" fmla="*/ 127640 h 285391"/>
              <a:gd name="T42" fmla="*/ 43558 w 263164"/>
              <a:gd name="T43" fmla="*/ 243481 h 285391"/>
              <a:gd name="T44" fmla="*/ 196009 w 263164"/>
              <a:gd name="T45" fmla="*/ 101872 h 285391"/>
              <a:gd name="T46" fmla="*/ 132125 w 263164"/>
              <a:gd name="T47" fmla="*/ 101872 h 285391"/>
              <a:gd name="T48" fmla="*/ 68238 w 263164"/>
              <a:gd name="T49" fmla="*/ 101872 h 285391"/>
              <a:gd name="T50" fmla="*/ 225046 w 263164"/>
              <a:gd name="T51" fmla="*/ 110179 h 285391"/>
              <a:gd name="T52" fmla="*/ 255900 w 263164"/>
              <a:gd name="T53" fmla="*/ 84170 h 285391"/>
              <a:gd name="T54" fmla="*/ 136480 w 263164"/>
              <a:gd name="T55" fmla="*/ 85615 h 285391"/>
              <a:gd name="T56" fmla="*/ 192016 w 263164"/>
              <a:gd name="T57" fmla="*/ 85615 h 285391"/>
              <a:gd name="T58" fmla="*/ 72594 w 263164"/>
              <a:gd name="T59" fmla="*/ 84170 h 285391"/>
              <a:gd name="T60" fmla="*/ 103086 w 263164"/>
              <a:gd name="T61" fmla="*/ 110179 h 285391"/>
              <a:gd name="T62" fmla="*/ 72594 w 263164"/>
              <a:gd name="T63" fmla="*/ 84170 h 285391"/>
              <a:gd name="T64" fmla="*/ 33395 w 263164"/>
              <a:gd name="T65" fmla="*/ 110179 h 285391"/>
              <a:gd name="T66" fmla="*/ 63884 w 263164"/>
              <a:gd name="T67" fmla="*/ 84170 h 285391"/>
              <a:gd name="T68" fmla="*/ 199275 w 263164"/>
              <a:gd name="T69" fmla="*/ 75500 h 285391"/>
              <a:gd name="T70" fmla="*/ 185120 w 263164"/>
              <a:gd name="T71" fmla="*/ 43711 h 285391"/>
              <a:gd name="T72" fmla="*/ 189475 w 263164"/>
              <a:gd name="T73" fmla="*/ 75500 h 285391"/>
              <a:gd name="T74" fmla="*/ 88567 w 263164"/>
              <a:gd name="T75" fmla="*/ 43711 h 285391"/>
              <a:gd name="T76" fmla="*/ 127769 w 263164"/>
              <a:gd name="T77" fmla="*/ 43711 h 285391"/>
              <a:gd name="T78" fmla="*/ 13793 w 263164"/>
              <a:gd name="T79" fmla="*/ 75500 h 285391"/>
              <a:gd name="T80" fmla="*/ 41380 w 263164"/>
              <a:gd name="T81" fmla="*/ 43711 h 285391"/>
              <a:gd name="T82" fmla="*/ 132295 w 263164"/>
              <a:gd name="T83" fmla="*/ 26756 h 285391"/>
              <a:gd name="T84" fmla="*/ 50817 w 263164"/>
              <a:gd name="T85" fmla="*/ 9030 h 285391"/>
              <a:gd name="T86" fmla="*/ 221054 w 263164"/>
              <a:gd name="T87" fmla="*/ 35041 h 285391"/>
              <a:gd name="T88" fmla="*/ 50817 w 263164"/>
              <a:gd name="T89" fmla="*/ 9030 h 285391"/>
              <a:gd name="T90" fmla="*/ 229765 w 263164"/>
              <a:gd name="T91" fmla="*/ 16254 h 285391"/>
              <a:gd name="T92" fmla="*/ 264610 w 263164"/>
              <a:gd name="T93" fmla="*/ 79835 h 285391"/>
              <a:gd name="T94" fmla="*/ 229765 w 263164"/>
              <a:gd name="T95" fmla="*/ 118850 h 285391"/>
              <a:gd name="T96" fmla="*/ 50817 w 263164"/>
              <a:gd name="T97" fmla="*/ 286829 h 285391"/>
              <a:gd name="T98" fmla="*/ 33395 w 263164"/>
              <a:gd name="T99" fmla="*/ 118850 h 285391"/>
              <a:gd name="T100" fmla="*/ 1087 w 263164"/>
              <a:gd name="T101" fmla="*/ 76945 h 285391"/>
              <a:gd name="T102" fmla="*/ 50817 w 263164"/>
              <a:gd name="T103" fmla="*/ 0 h 2853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3164" h="285391">
                <a:moveTo>
                  <a:pt x="168212" y="260527"/>
                </a:moveTo>
                <a:cubicBezTo>
                  <a:pt x="169736" y="258763"/>
                  <a:pt x="173165" y="258763"/>
                  <a:pt x="174689" y="260527"/>
                </a:cubicBezTo>
                <a:cubicBezTo>
                  <a:pt x="175451" y="261233"/>
                  <a:pt x="175832" y="262291"/>
                  <a:pt x="175832" y="263702"/>
                </a:cubicBezTo>
                <a:cubicBezTo>
                  <a:pt x="175832" y="264760"/>
                  <a:pt x="175451" y="265819"/>
                  <a:pt x="174689" y="266524"/>
                </a:cubicBezTo>
                <a:cubicBezTo>
                  <a:pt x="173927" y="267583"/>
                  <a:pt x="172403" y="267935"/>
                  <a:pt x="171641" y="267935"/>
                </a:cubicBezTo>
                <a:cubicBezTo>
                  <a:pt x="170117" y="267935"/>
                  <a:pt x="168974" y="267583"/>
                  <a:pt x="168212" y="266524"/>
                </a:cubicBezTo>
                <a:cubicBezTo>
                  <a:pt x="167450" y="265819"/>
                  <a:pt x="166688" y="264760"/>
                  <a:pt x="166688" y="263702"/>
                </a:cubicBezTo>
                <a:cubicBezTo>
                  <a:pt x="166688" y="262291"/>
                  <a:pt x="167450" y="261233"/>
                  <a:pt x="168212" y="260527"/>
                </a:cubicBezTo>
                <a:close/>
                <a:moveTo>
                  <a:pt x="87249" y="260527"/>
                </a:moveTo>
                <a:cubicBezTo>
                  <a:pt x="88773" y="258763"/>
                  <a:pt x="91821" y="258763"/>
                  <a:pt x="93345" y="260527"/>
                </a:cubicBezTo>
                <a:cubicBezTo>
                  <a:pt x="94488" y="261233"/>
                  <a:pt x="94869" y="262291"/>
                  <a:pt x="94869" y="263702"/>
                </a:cubicBezTo>
                <a:cubicBezTo>
                  <a:pt x="94869" y="264760"/>
                  <a:pt x="94488" y="265819"/>
                  <a:pt x="93345" y="266524"/>
                </a:cubicBezTo>
                <a:cubicBezTo>
                  <a:pt x="92583" y="267583"/>
                  <a:pt x="91440" y="267935"/>
                  <a:pt x="90297" y="267935"/>
                </a:cubicBezTo>
                <a:cubicBezTo>
                  <a:pt x="89154" y="267935"/>
                  <a:pt x="88011" y="267583"/>
                  <a:pt x="87249" y="266524"/>
                </a:cubicBezTo>
                <a:cubicBezTo>
                  <a:pt x="86106" y="265819"/>
                  <a:pt x="85725" y="264760"/>
                  <a:pt x="85725" y="263702"/>
                </a:cubicBezTo>
                <a:cubicBezTo>
                  <a:pt x="85725" y="262291"/>
                  <a:pt x="86106" y="261233"/>
                  <a:pt x="87249" y="260527"/>
                </a:cubicBezTo>
                <a:close/>
                <a:moveTo>
                  <a:pt x="131572" y="260350"/>
                </a:moveTo>
                <a:cubicBezTo>
                  <a:pt x="134239" y="260350"/>
                  <a:pt x="136144" y="262255"/>
                  <a:pt x="136144" y="264922"/>
                </a:cubicBezTo>
                <a:cubicBezTo>
                  <a:pt x="136144" y="267208"/>
                  <a:pt x="134239" y="269494"/>
                  <a:pt x="131572" y="269494"/>
                </a:cubicBezTo>
                <a:cubicBezTo>
                  <a:pt x="129286" y="269494"/>
                  <a:pt x="127000" y="267208"/>
                  <a:pt x="127000" y="264922"/>
                </a:cubicBezTo>
                <a:cubicBezTo>
                  <a:pt x="127000" y="262255"/>
                  <a:pt x="129286" y="260350"/>
                  <a:pt x="131572" y="260350"/>
                </a:cubicBezTo>
                <a:close/>
                <a:moveTo>
                  <a:pt x="43319" y="250526"/>
                </a:moveTo>
                <a:lnTo>
                  <a:pt x="43319" y="269576"/>
                </a:lnTo>
                <a:cubicBezTo>
                  <a:pt x="43319" y="273529"/>
                  <a:pt x="46568" y="276764"/>
                  <a:pt x="50539" y="276764"/>
                </a:cubicBezTo>
                <a:lnTo>
                  <a:pt x="212625" y="276764"/>
                </a:lnTo>
                <a:cubicBezTo>
                  <a:pt x="216596" y="276764"/>
                  <a:pt x="219845" y="273529"/>
                  <a:pt x="219845" y="269576"/>
                </a:cubicBezTo>
                <a:lnTo>
                  <a:pt x="219845" y="250526"/>
                </a:lnTo>
                <a:lnTo>
                  <a:pt x="43319" y="250526"/>
                </a:lnTo>
                <a:close/>
                <a:moveTo>
                  <a:pt x="130788" y="141288"/>
                </a:moveTo>
                <a:cubicBezTo>
                  <a:pt x="133319" y="141288"/>
                  <a:pt x="135127" y="143457"/>
                  <a:pt x="135127" y="145626"/>
                </a:cubicBezTo>
                <a:lnTo>
                  <a:pt x="135127" y="148880"/>
                </a:lnTo>
                <a:cubicBezTo>
                  <a:pt x="140911" y="149964"/>
                  <a:pt x="145610" y="153580"/>
                  <a:pt x="147779" y="159002"/>
                </a:cubicBezTo>
                <a:cubicBezTo>
                  <a:pt x="148864" y="161171"/>
                  <a:pt x="147779" y="163702"/>
                  <a:pt x="145249" y="164425"/>
                </a:cubicBezTo>
                <a:cubicBezTo>
                  <a:pt x="143080" y="165509"/>
                  <a:pt x="140549" y="164425"/>
                  <a:pt x="139826" y="162256"/>
                </a:cubicBezTo>
                <a:cubicBezTo>
                  <a:pt x="138380" y="159002"/>
                  <a:pt x="134765" y="156833"/>
                  <a:pt x="130788" y="156833"/>
                </a:cubicBezTo>
                <a:cubicBezTo>
                  <a:pt x="125727" y="156833"/>
                  <a:pt x="121389" y="160448"/>
                  <a:pt x="121389" y="165148"/>
                </a:cubicBezTo>
                <a:cubicBezTo>
                  <a:pt x="121389" y="170571"/>
                  <a:pt x="124643" y="173101"/>
                  <a:pt x="130788" y="173101"/>
                </a:cubicBezTo>
                <a:cubicBezTo>
                  <a:pt x="141995" y="173101"/>
                  <a:pt x="148864" y="179970"/>
                  <a:pt x="148864" y="190092"/>
                </a:cubicBezTo>
                <a:cubicBezTo>
                  <a:pt x="148864" y="198045"/>
                  <a:pt x="143080" y="204552"/>
                  <a:pt x="135127" y="206360"/>
                </a:cubicBezTo>
                <a:lnTo>
                  <a:pt x="135127" y="209252"/>
                </a:lnTo>
                <a:cubicBezTo>
                  <a:pt x="135127" y="211783"/>
                  <a:pt x="133319" y="213952"/>
                  <a:pt x="130788" y="213952"/>
                </a:cubicBezTo>
                <a:cubicBezTo>
                  <a:pt x="128619" y="213952"/>
                  <a:pt x="126450" y="211783"/>
                  <a:pt x="126450" y="209252"/>
                </a:cubicBezTo>
                <a:lnTo>
                  <a:pt x="126450" y="206360"/>
                </a:lnTo>
                <a:cubicBezTo>
                  <a:pt x="121028" y="205276"/>
                  <a:pt x="116328" y="201660"/>
                  <a:pt x="114159" y="196238"/>
                </a:cubicBezTo>
                <a:cubicBezTo>
                  <a:pt x="113075" y="194069"/>
                  <a:pt x="114159" y="191538"/>
                  <a:pt x="116328" y="190454"/>
                </a:cubicBezTo>
                <a:cubicBezTo>
                  <a:pt x="118497" y="189731"/>
                  <a:pt x="121028" y="190815"/>
                  <a:pt x="122112" y="192623"/>
                </a:cubicBezTo>
                <a:cubicBezTo>
                  <a:pt x="123558" y="195876"/>
                  <a:pt x="127173" y="198407"/>
                  <a:pt x="130788" y="198407"/>
                </a:cubicBezTo>
                <a:cubicBezTo>
                  <a:pt x="136211" y="198407"/>
                  <a:pt x="140188" y="194430"/>
                  <a:pt x="140188" y="190092"/>
                </a:cubicBezTo>
                <a:cubicBezTo>
                  <a:pt x="140188" y="184669"/>
                  <a:pt x="136934" y="181777"/>
                  <a:pt x="130788" y="181777"/>
                </a:cubicBezTo>
                <a:cubicBezTo>
                  <a:pt x="117413" y="181777"/>
                  <a:pt x="112713" y="173101"/>
                  <a:pt x="112713" y="165148"/>
                </a:cubicBezTo>
                <a:cubicBezTo>
                  <a:pt x="112713" y="157195"/>
                  <a:pt x="118497" y="150688"/>
                  <a:pt x="126450" y="148880"/>
                </a:cubicBezTo>
                <a:lnTo>
                  <a:pt x="126450" y="145626"/>
                </a:lnTo>
                <a:cubicBezTo>
                  <a:pt x="126450" y="143457"/>
                  <a:pt x="128619" y="141288"/>
                  <a:pt x="130788" y="141288"/>
                </a:cubicBezTo>
                <a:close/>
                <a:moveTo>
                  <a:pt x="131403" y="136007"/>
                </a:moveTo>
                <a:cubicBezTo>
                  <a:pt x="108345" y="136007"/>
                  <a:pt x="89610" y="154382"/>
                  <a:pt x="89610" y="177440"/>
                </a:cubicBezTo>
                <a:cubicBezTo>
                  <a:pt x="89610" y="200498"/>
                  <a:pt x="108345" y="219593"/>
                  <a:pt x="131403" y="219593"/>
                </a:cubicBezTo>
                <a:cubicBezTo>
                  <a:pt x="154461" y="219593"/>
                  <a:pt x="173556" y="200498"/>
                  <a:pt x="173556" y="177440"/>
                </a:cubicBezTo>
                <a:cubicBezTo>
                  <a:pt x="173556" y="154382"/>
                  <a:pt x="154461" y="136007"/>
                  <a:pt x="131403" y="136007"/>
                </a:cubicBezTo>
                <a:close/>
                <a:moveTo>
                  <a:pt x="131403" y="127000"/>
                </a:moveTo>
                <a:cubicBezTo>
                  <a:pt x="159505" y="127000"/>
                  <a:pt x="182203" y="149698"/>
                  <a:pt x="182203" y="177440"/>
                </a:cubicBezTo>
                <a:cubicBezTo>
                  <a:pt x="182203" y="205542"/>
                  <a:pt x="159505" y="228240"/>
                  <a:pt x="131403" y="228240"/>
                </a:cubicBezTo>
                <a:cubicBezTo>
                  <a:pt x="103661" y="228240"/>
                  <a:pt x="80963" y="205542"/>
                  <a:pt x="80963" y="177440"/>
                </a:cubicBezTo>
                <a:cubicBezTo>
                  <a:pt x="80963" y="149698"/>
                  <a:pt x="103661" y="127000"/>
                  <a:pt x="131403" y="127000"/>
                </a:cubicBezTo>
                <a:close/>
                <a:moveTo>
                  <a:pt x="67866" y="101360"/>
                </a:moveTo>
                <a:cubicBezTo>
                  <a:pt x="62813" y="110346"/>
                  <a:pt x="53788" y="116816"/>
                  <a:pt x="43319" y="117894"/>
                </a:cubicBezTo>
                <a:lnTo>
                  <a:pt x="43319" y="242259"/>
                </a:lnTo>
                <a:lnTo>
                  <a:pt x="219845" y="242259"/>
                </a:lnTo>
                <a:lnTo>
                  <a:pt x="219845" y="117894"/>
                </a:lnTo>
                <a:cubicBezTo>
                  <a:pt x="209015" y="116816"/>
                  <a:pt x="199990" y="110346"/>
                  <a:pt x="194937" y="101360"/>
                </a:cubicBezTo>
                <a:cubicBezTo>
                  <a:pt x="189522" y="111784"/>
                  <a:pt x="178692" y="118254"/>
                  <a:pt x="166418" y="118254"/>
                </a:cubicBezTo>
                <a:lnTo>
                  <a:pt x="160281" y="118254"/>
                </a:lnTo>
                <a:cubicBezTo>
                  <a:pt x="148007" y="118254"/>
                  <a:pt x="137178" y="111784"/>
                  <a:pt x="131402" y="101360"/>
                </a:cubicBezTo>
                <a:cubicBezTo>
                  <a:pt x="125626" y="111784"/>
                  <a:pt x="114796" y="118254"/>
                  <a:pt x="102522" y="118254"/>
                </a:cubicBezTo>
                <a:lnTo>
                  <a:pt x="96746" y="118254"/>
                </a:lnTo>
                <a:cubicBezTo>
                  <a:pt x="84473" y="118254"/>
                  <a:pt x="73642" y="111784"/>
                  <a:pt x="67866" y="101360"/>
                </a:cubicBezTo>
                <a:close/>
                <a:moveTo>
                  <a:pt x="199629" y="83748"/>
                </a:moveTo>
                <a:lnTo>
                  <a:pt x="199629" y="85186"/>
                </a:lnTo>
                <a:cubicBezTo>
                  <a:pt x="199629" y="98844"/>
                  <a:pt x="210459" y="109627"/>
                  <a:pt x="223816" y="109627"/>
                </a:cubicBezTo>
                <a:lnTo>
                  <a:pt x="229953" y="109627"/>
                </a:lnTo>
                <a:cubicBezTo>
                  <a:pt x="243310" y="109627"/>
                  <a:pt x="254500" y="98844"/>
                  <a:pt x="254500" y="85186"/>
                </a:cubicBezTo>
                <a:lnTo>
                  <a:pt x="254500" y="83748"/>
                </a:lnTo>
                <a:lnTo>
                  <a:pt x="199629" y="83748"/>
                </a:lnTo>
                <a:close/>
                <a:moveTo>
                  <a:pt x="135734" y="83748"/>
                </a:moveTo>
                <a:lnTo>
                  <a:pt x="135734" y="85186"/>
                </a:lnTo>
                <a:cubicBezTo>
                  <a:pt x="135734" y="98844"/>
                  <a:pt x="146924" y="109627"/>
                  <a:pt x="160281" y="109627"/>
                </a:cubicBezTo>
                <a:lnTo>
                  <a:pt x="166418" y="109627"/>
                </a:lnTo>
                <a:cubicBezTo>
                  <a:pt x="179775" y="109627"/>
                  <a:pt x="190966" y="98844"/>
                  <a:pt x="190966" y="85186"/>
                </a:cubicBezTo>
                <a:lnTo>
                  <a:pt x="190966" y="83748"/>
                </a:lnTo>
                <a:lnTo>
                  <a:pt x="135734" y="83748"/>
                </a:lnTo>
                <a:close/>
                <a:moveTo>
                  <a:pt x="72198" y="83748"/>
                </a:moveTo>
                <a:lnTo>
                  <a:pt x="72198" y="85186"/>
                </a:lnTo>
                <a:cubicBezTo>
                  <a:pt x="72198" y="98844"/>
                  <a:pt x="83029" y="109627"/>
                  <a:pt x="96746" y="109627"/>
                </a:cubicBezTo>
                <a:lnTo>
                  <a:pt x="102522" y="109627"/>
                </a:lnTo>
                <a:cubicBezTo>
                  <a:pt x="115879" y="109627"/>
                  <a:pt x="127070" y="98844"/>
                  <a:pt x="127070" y="85186"/>
                </a:cubicBezTo>
                <a:lnTo>
                  <a:pt x="127070" y="83748"/>
                </a:lnTo>
                <a:lnTo>
                  <a:pt x="72198" y="83748"/>
                </a:lnTo>
                <a:close/>
                <a:moveTo>
                  <a:pt x="8664" y="83748"/>
                </a:moveTo>
                <a:lnTo>
                  <a:pt x="8664" y="85186"/>
                </a:lnTo>
                <a:cubicBezTo>
                  <a:pt x="8664" y="98844"/>
                  <a:pt x="19493" y="109627"/>
                  <a:pt x="33211" y="109627"/>
                </a:cubicBezTo>
                <a:lnTo>
                  <a:pt x="38626" y="109627"/>
                </a:lnTo>
                <a:cubicBezTo>
                  <a:pt x="52344" y="109627"/>
                  <a:pt x="63535" y="98844"/>
                  <a:pt x="63535" y="85186"/>
                </a:cubicBezTo>
                <a:lnTo>
                  <a:pt x="63535" y="83748"/>
                </a:lnTo>
                <a:lnTo>
                  <a:pt x="8664" y="83748"/>
                </a:lnTo>
                <a:close/>
                <a:moveTo>
                  <a:pt x="184107" y="43491"/>
                </a:moveTo>
                <a:lnTo>
                  <a:pt x="198185" y="75121"/>
                </a:lnTo>
                <a:lnTo>
                  <a:pt x="249447" y="75121"/>
                </a:lnTo>
                <a:lnTo>
                  <a:pt x="222011" y="43491"/>
                </a:lnTo>
                <a:lnTo>
                  <a:pt x="184107" y="43491"/>
                </a:lnTo>
                <a:close/>
                <a:moveTo>
                  <a:pt x="135734" y="43491"/>
                </a:moveTo>
                <a:lnTo>
                  <a:pt x="135734" y="75121"/>
                </a:lnTo>
                <a:lnTo>
                  <a:pt x="188439" y="75121"/>
                </a:lnTo>
                <a:lnTo>
                  <a:pt x="175082" y="43491"/>
                </a:lnTo>
                <a:lnTo>
                  <a:pt x="135734" y="43491"/>
                </a:lnTo>
                <a:close/>
                <a:moveTo>
                  <a:pt x="88083" y="43491"/>
                </a:moveTo>
                <a:lnTo>
                  <a:pt x="74364" y="75121"/>
                </a:lnTo>
                <a:lnTo>
                  <a:pt x="127070" y="75121"/>
                </a:lnTo>
                <a:lnTo>
                  <a:pt x="127070" y="43491"/>
                </a:lnTo>
                <a:lnTo>
                  <a:pt x="88083" y="43491"/>
                </a:lnTo>
                <a:close/>
                <a:moveTo>
                  <a:pt x="41153" y="43491"/>
                </a:moveTo>
                <a:lnTo>
                  <a:pt x="13717" y="75121"/>
                </a:lnTo>
                <a:lnTo>
                  <a:pt x="64979" y="75121"/>
                </a:lnTo>
                <a:lnTo>
                  <a:pt x="78696" y="43491"/>
                </a:lnTo>
                <a:lnTo>
                  <a:pt x="41153" y="43491"/>
                </a:lnTo>
                <a:close/>
                <a:moveTo>
                  <a:pt x="131572" y="17463"/>
                </a:moveTo>
                <a:cubicBezTo>
                  <a:pt x="134239" y="17463"/>
                  <a:pt x="136144" y="19661"/>
                  <a:pt x="136144" y="22225"/>
                </a:cubicBezTo>
                <a:cubicBezTo>
                  <a:pt x="136144" y="24423"/>
                  <a:pt x="134239" y="26621"/>
                  <a:pt x="131572" y="26621"/>
                </a:cubicBezTo>
                <a:cubicBezTo>
                  <a:pt x="129286" y="26621"/>
                  <a:pt x="127000" y="24423"/>
                  <a:pt x="127000" y="22225"/>
                </a:cubicBezTo>
                <a:cubicBezTo>
                  <a:pt x="127000" y="19661"/>
                  <a:pt x="129286" y="17463"/>
                  <a:pt x="131572" y="17463"/>
                </a:cubicBezTo>
                <a:close/>
                <a:moveTo>
                  <a:pt x="50539" y="8986"/>
                </a:moveTo>
                <a:cubicBezTo>
                  <a:pt x="46568" y="8986"/>
                  <a:pt x="43319" y="12221"/>
                  <a:pt x="43319" y="16174"/>
                </a:cubicBezTo>
                <a:lnTo>
                  <a:pt x="43319" y="34865"/>
                </a:lnTo>
                <a:lnTo>
                  <a:pt x="219845" y="34865"/>
                </a:lnTo>
                <a:lnTo>
                  <a:pt x="219845" y="16174"/>
                </a:lnTo>
                <a:cubicBezTo>
                  <a:pt x="219845" y="12221"/>
                  <a:pt x="216596" y="8986"/>
                  <a:pt x="212625" y="8986"/>
                </a:cubicBezTo>
                <a:lnTo>
                  <a:pt x="50539" y="8986"/>
                </a:lnTo>
                <a:close/>
                <a:moveTo>
                  <a:pt x="50539" y="0"/>
                </a:moveTo>
                <a:lnTo>
                  <a:pt x="212625" y="0"/>
                </a:lnTo>
                <a:cubicBezTo>
                  <a:pt x="221289" y="0"/>
                  <a:pt x="228509" y="7188"/>
                  <a:pt x="228509" y="16174"/>
                </a:cubicBezTo>
                <a:lnTo>
                  <a:pt x="228509" y="37381"/>
                </a:lnTo>
                <a:lnTo>
                  <a:pt x="262081" y="76559"/>
                </a:lnTo>
                <a:cubicBezTo>
                  <a:pt x="262803" y="77278"/>
                  <a:pt x="263164" y="78356"/>
                  <a:pt x="263164" y="79435"/>
                </a:cubicBezTo>
                <a:lnTo>
                  <a:pt x="263164" y="85186"/>
                </a:lnTo>
                <a:cubicBezTo>
                  <a:pt x="263164" y="103517"/>
                  <a:pt x="248003" y="118254"/>
                  <a:pt x="229953" y="118254"/>
                </a:cubicBezTo>
                <a:lnTo>
                  <a:pt x="228509" y="118254"/>
                </a:lnTo>
                <a:lnTo>
                  <a:pt x="228509" y="269576"/>
                </a:lnTo>
                <a:cubicBezTo>
                  <a:pt x="228509" y="278202"/>
                  <a:pt x="221289" y="285391"/>
                  <a:pt x="212625" y="285391"/>
                </a:cubicBezTo>
                <a:lnTo>
                  <a:pt x="50539" y="285391"/>
                </a:lnTo>
                <a:cubicBezTo>
                  <a:pt x="41875" y="285391"/>
                  <a:pt x="34655" y="278202"/>
                  <a:pt x="34655" y="269576"/>
                </a:cubicBezTo>
                <a:lnTo>
                  <a:pt x="34655" y="118254"/>
                </a:lnTo>
                <a:lnTo>
                  <a:pt x="33211" y="118254"/>
                </a:lnTo>
                <a:cubicBezTo>
                  <a:pt x="14800" y="118254"/>
                  <a:pt x="0" y="103517"/>
                  <a:pt x="0" y="85186"/>
                </a:cubicBezTo>
                <a:lnTo>
                  <a:pt x="0" y="79435"/>
                </a:lnTo>
                <a:cubicBezTo>
                  <a:pt x="0" y="78356"/>
                  <a:pt x="361" y="77278"/>
                  <a:pt x="1083" y="76559"/>
                </a:cubicBezTo>
                <a:lnTo>
                  <a:pt x="34655" y="37381"/>
                </a:lnTo>
                <a:lnTo>
                  <a:pt x="34655" y="16174"/>
                </a:lnTo>
                <a:cubicBezTo>
                  <a:pt x="34655" y="7188"/>
                  <a:pt x="41875" y="0"/>
                  <a:pt x="50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7" name="Freeform 1011">
            <a:extLst>
              <a:ext uri="{FF2B5EF4-FFF2-40B4-BE49-F238E27FC236}">
                <a16:creationId xmlns:a16="http://schemas.microsoft.com/office/drawing/2014/main" id="{826ED190-3813-2B46-975A-44A7BAD5E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8492" y="3930044"/>
            <a:ext cx="323893" cy="311296"/>
          </a:xfrm>
          <a:custGeom>
            <a:avLst/>
            <a:gdLst>
              <a:gd name="T0" fmla="*/ 212764 w 285390"/>
              <a:gd name="T1" fmla="*/ 251762 h 274277"/>
              <a:gd name="T2" fmla="*/ 149610 w 285390"/>
              <a:gd name="T3" fmla="*/ 242570 h 274277"/>
              <a:gd name="T4" fmla="*/ 149610 w 285390"/>
              <a:gd name="T5" fmla="*/ 251762 h 274277"/>
              <a:gd name="T6" fmla="*/ 124147 w 285390"/>
              <a:gd name="T7" fmla="*/ 242570 h 274277"/>
              <a:gd name="T8" fmla="*/ 100517 w 285390"/>
              <a:gd name="T9" fmla="*/ 247166 h 274277"/>
              <a:gd name="T10" fmla="*/ 85790 w 285390"/>
              <a:gd name="T11" fmla="*/ 247166 h 274277"/>
              <a:gd name="T12" fmla="*/ 61858 w 285390"/>
              <a:gd name="T13" fmla="*/ 242570 h 274277"/>
              <a:gd name="T14" fmla="*/ 247437 w 285390"/>
              <a:gd name="T15" fmla="*/ 251787 h 274277"/>
              <a:gd name="T16" fmla="*/ 243139 w 285390"/>
              <a:gd name="T17" fmla="*/ 243189 h 274277"/>
              <a:gd name="T18" fmla="*/ 30934 w 285390"/>
              <a:gd name="T19" fmla="*/ 238889 h 274277"/>
              <a:gd name="T20" fmla="*/ 35230 w 285390"/>
              <a:gd name="T21" fmla="*/ 251787 h 274277"/>
              <a:gd name="T22" fmla="*/ 26635 w 285390"/>
              <a:gd name="T23" fmla="*/ 234590 h 274277"/>
              <a:gd name="T24" fmla="*/ 26933 w 285390"/>
              <a:gd name="T25" fmla="*/ 218274 h 274277"/>
              <a:gd name="T26" fmla="*/ 224968 w 285390"/>
              <a:gd name="T27" fmla="*/ 173127 h 274277"/>
              <a:gd name="T28" fmla="*/ 224968 w 285390"/>
              <a:gd name="T29" fmla="*/ 173127 h 274277"/>
              <a:gd name="T30" fmla="*/ 205822 w 285390"/>
              <a:gd name="T31" fmla="*/ 183340 h 274277"/>
              <a:gd name="T32" fmla="*/ 224620 w 285390"/>
              <a:gd name="T33" fmla="*/ 214570 h 274277"/>
              <a:gd name="T34" fmla="*/ 26933 w 285390"/>
              <a:gd name="T35" fmla="*/ 148414 h 274277"/>
              <a:gd name="T36" fmla="*/ 22337 w 285390"/>
              <a:gd name="T37" fmla="*/ 171203 h 274277"/>
              <a:gd name="T38" fmla="*/ 247437 w 285390"/>
              <a:gd name="T39" fmla="*/ 114901 h 274277"/>
              <a:gd name="T40" fmla="*/ 243139 w 285390"/>
              <a:gd name="T41" fmla="*/ 127798 h 274277"/>
              <a:gd name="T42" fmla="*/ 238841 w 285390"/>
              <a:gd name="T43" fmla="*/ 114901 h 274277"/>
              <a:gd name="T44" fmla="*/ 212764 w 285390"/>
              <a:gd name="T45" fmla="*/ 124093 h 274277"/>
              <a:gd name="T46" fmla="*/ 149610 w 285390"/>
              <a:gd name="T47" fmla="*/ 114901 h 274277"/>
              <a:gd name="T48" fmla="*/ 149610 w 285390"/>
              <a:gd name="T49" fmla="*/ 124093 h 274277"/>
              <a:gd name="T50" fmla="*/ 124147 w 285390"/>
              <a:gd name="T51" fmla="*/ 114901 h 274277"/>
              <a:gd name="T52" fmla="*/ 100517 w 285390"/>
              <a:gd name="T53" fmla="*/ 119497 h 274277"/>
              <a:gd name="T54" fmla="*/ 85790 w 285390"/>
              <a:gd name="T55" fmla="*/ 119497 h 274277"/>
              <a:gd name="T56" fmla="*/ 61858 w 285390"/>
              <a:gd name="T57" fmla="*/ 114901 h 274277"/>
              <a:gd name="T58" fmla="*/ 35230 w 285390"/>
              <a:gd name="T59" fmla="*/ 123499 h 274277"/>
              <a:gd name="T60" fmla="*/ 22337 w 285390"/>
              <a:gd name="T61" fmla="*/ 127798 h 274277"/>
              <a:gd name="T62" fmla="*/ 8681 w 285390"/>
              <a:gd name="T63" fmla="*/ 108551 h 274277"/>
              <a:gd name="T64" fmla="*/ 266578 w 285390"/>
              <a:gd name="T65" fmla="*/ 259438 h 274277"/>
              <a:gd name="T66" fmla="*/ 224620 w 285390"/>
              <a:gd name="T67" fmla="*/ 145097 h 274277"/>
              <a:gd name="T68" fmla="*/ 15915 w 285390"/>
              <a:gd name="T69" fmla="*/ 101314 h 274277"/>
              <a:gd name="T70" fmla="*/ 88980 w 285390"/>
              <a:gd name="T71" fmla="*/ 81414 h 274277"/>
              <a:gd name="T72" fmla="*/ 185081 w 285390"/>
              <a:gd name="T73" fmla="*/ 77622 h 274277"/>
              <a:gd name="T74" fmla="*/ 189293 w 285390"/>
              <a:gd name="T75" fmla="*/ 61870 h 274277"/>
              <a:gd name="T76" fmla="*/ 224981 w 285390"/>
              <a:gd name="T77" fmla="*/ 48849 h 274277"/>
              <a:gd name="T78" fmla="*/ 240535 w 285390"/>
              <a:gd name="T79" fmla="*/ 48125 h 274277"/>
              <a:gd name="T80" fmla="*/ 194271 w 285390"/>
              <a:gd name="T81" fmla="*/ 38123 h 274277"/>
              <a:gd name="T82" fmla="*/ 185081 w 285390"/>
              <a:gd name="T83" fmla="*/ 38123 h 274277"/>
              <a:gd name="T84" fmla="*/ 216300 w 285390"/>
              <a:gd name="T85" fmla="*/ 92630 h 274277"/>
              <a:gd name="T86" fmla="*/ 135277 w 285390"/>
              <a:gd name="T87" fmla="*/ 8682 h 274277"/>
              <a:gd name="T88" fmla="*/ 135277 w 285390"/>
              <a:gd name="T89" fmla="*/ 8682 h 274277"/>
              <a:gd name="T90" fmla="*/ 126596 w 285390"/>
              <a:gd name="T91" fmla="*/ 92630 h 274277"/>
              <a:gd name="T92" fmla="*/ 209066 w 285390"/>
              <a:gd name="T93" fmla="*/ 0 h 274277"/>
              <a:gd name="T94" fmla="*/ 245960 w 285390"/>
              <a:gd name="T95" fmla="*/ 41250 h 274277"/>
              <a:gd name="T96" fmla="*/ 275258 w 285390"/>
              <a:gd name="T97" fmla="*/ 108551 h 274277"/>
              <a:gd name="T98" fmla="*/ 286832 w 285390"/>
              <a:gd name="T99" fmla="*/ 218912 h 274277"/>
              <a:gd name="T100" fmla="*/ 259343 w 285390"/>
              <a:gd name="T101" fmla="*/ 275719 h 274277"/>
              <a:gd name="T102" fmla="*/ 0 w 285390"/>
              <a:gd name="T103" fmla="*/ 107827 h 274277"/>
              <a:gd name="T104" fmla="*/ 104895 w 285390"/>
              <a:gd name="T105" fmla="*/ 0 h 27427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85390" h="274277">
                <a:moveTo>
                  <a:pt x="193118" y="241300"/>
                </a:moveTo>
                <a:lnTo>
                  <a:pt x="211694" y="241300"/>
                </a:lnTo>
                <a:cubicBezTo>
                  <a:pt x="213797" y="241300"/>
                  <a:pt x="215550" y="243586"/>
                  <a:pt x="215550" y="245872"/>
                </a:cubicBezTo>
                <a:cubicBezTo>
                  <a:pt x="215550" y="248539"/>
                  <a:pt x="213797" y="250444"/>
                  <a:pt x="211694" y="250444"/>
                </a:cubicBezTo>
                <a:lnTo>
                  <a:pt x="193118" y="250444"/>
                </a:lnTo>
                <a:cubicBezTo>
                  <a:pt x="190665" y="250444"/>
                  <a:pt x="188912" y="248539"/>
                  <a:pt x="188912" y="245872"/>
                </a:cubicBezTo>
                <a:cubicBezTo>
                  <a:pt x="188912" y="243586"/>
                  <a:pt x="190665" y="241300"/>
                  <a:pt x="193118" y="241300"/>
                </a:cubicBezTo>
                <a:close/>
                <a:moveTo>
                  <a:pt x="148858" y="241300"/>
                </a:moveTo>
                <a:lnTo>
                  <a:pt x="168274" y="241300"/>
                </a:lnTo>
                <a:cubicBezTo>
                  <a:pt x="170472" y="241300"/>
                  <a:pt x="172670" y="243586"/>
                  <a:pt x="172670" y="245872"/>
                </a:cubicBezTo>
                <a:cubicBezTo>
                  <a:pt x="172670" y="248539"/>
                  <a:pt x="170472" y="250444"/>
                  <a:pt x="168274" y="250444"/>
                </a:cubicBezTo>
                <a:lnTo>
                  <a:pt x="148858" y="250444"/>
                </a:lnTo>
                <a:cubicBezTo>
                  <a:pt x="146660" y="250444"/>
                  <a:pt x="144462" y="248539"/>
                  <a:pt x="144462" y="245872"/>
                </a:cubicBezTo>
                <a:cubicBezTo>
                  <a:pt x="144462" y="243586"/>
                  <a:pt x="146660" y="241300"/>
                  <a:pt x="148858" y="241300"/>
                </a:cubicBezTo>
                <a:close/>
                <a:moveTo>
                  <a:pt x="104714" y="241300"/>
                </a:moveTo>
                <a:lnTo>
                  <a:pt x="123523" y="241300"/>
                </a:lnTo>
                <a:cubicBezTo>
                  <a:pt x="126055" y="241300"/>
                  <a:pt x="128225" y="243586"/>
                  <a:pt x="128225" y="245872"/>
                </a:cubicBezTo>
                <a:cubicBezTo>
                  <a:pt x="128225" y="248539"/>
                  <a:pt x="126055" y="250444"/>
                  <a:pt x="123523" y="250444"/>
                </a:cubicBezTo>
                <a:lnTo>
                  <a:pt x="104714" y="250444"/>
                </a:lnTo>
                <a:cubicBezTo>
                  <a:pt x="102182" y="250444"/>
                  <a:pt x="100012" y="248539"/>
                  <a:pt x="100012" y="245872"/>
                </a:cubicBezTo>
                <a:cubicBezTo>
                  <a:pt x="100012" y="243586"/>
                  <a:pt x="102182" y="241300"/>
                  <a:pt x="104714" y="241300"/>
                </a:cubicBezTo>
                <a:close/>
                <a:moveTo>
                  <a:pt x="61546" y="241300"/>
                </a:moveTo>
                <a:lnTo>
                  <a:pt x="80596" y="241300"/>
                </a:lnTo>
                <a:cubicBezTo>
                  <a:pt x="83160" y="241300"/>
                  <a:pt x="85358" y="243586"/>
                  <a:pt x="85358" y="245872"/>
                </a:cubicBezTo>
                <a:cubicBezTo>
                  <a:pt x="85358" y="248539"/>
                  <a:pt x="83160" y="250444"/>
                  <a:pt x="80596" y="250444"/>
                </a:cubicBezTo>
                <a:lnTo>
                  <a:pt x="61546" y="250444"/>
                </a:lnTo>
                <a:cubicBezTo>
                  <a:pt x="58981" y="250444"/>
                  <a:pt x="57150" y="248539"/>
                  <a:pt x="57150" y="245872"/>
                </a:cubicBezTo>
                <a:cubicBezTo>
                  <a:pt x="57150" y="243586"/>
                  <a:pt x="58981" y="241300"/>
                  <a:pt x="61546" y="241300"/>
                </a:cubicBezTo>
                <a:close/>
                <a:moveTo>
                  <a:pt x="246192" y="233362"/>
                </a:moveTo>
                <a:cubicBezTo>
                  <a:pt x="248331" y="233362"/>
                  <a:pt x="250469" y="235144"/>
                  <a:pt x="250469" y="237639"/>
                </a:cubicBezTo>
                <a:lnTo>
                  <a:pt x="250469" y="246192"/>
                </a:lnTo>
                <a:cubicBezTo>
                  <a:pt x="250469" y="248687"/>
                  <a:pt x="248331" y="250469"/>
                  <a:pt x="246192" y="250469"/>
                </a:cubicBezTo>
                <a:lnTo>
                  <a:pt x="237639" y="250469"/>
                </a:lnTo>
                <a:cubicBezTo>
                  <a:pt x="235144" y="250469"/>
                  <a:pt x="233362" y="248687"/>
                  <a:pt x="233362" y="246192"/>
                </a:cubicBezTo>
                <a:cubicBezTo>
                  <a:pt x="233362" y="244054"/>
                  <a:pt x="235144" y="241916"/>
                  <a:pt x="237639" y="241916"/>
                </a:cubicBezTo>
                <a:lnTo>
                  <a:pt x="241916" y="241916"/>
                </a:lnTo>
                <a:lnTo>
                  <a:pt x="241916" y="237639"/>
                </a:lnTo>
                <a:cubicBezTo>
                  <a:pt x="241916" y="235144"/>
                  <a:pt x="243697" y="233362"/>
                  <a:pt x="246192" y="233362"/>
                </a:cubicBezTo>
                <a:close/>
                <a:moveTo>
                  <a:pt x="26501" y="233362"/>
                </a:moveTo>
                <a:cubicBezTo>
                  <a:pt x="28996" y="233362"/>
                  <a:pt x="30778" y="235144"/>
                  <a:pt x="30778" y="237639"/>
                </a:cubicBezTo>
                <a:lnTo>
                  <a:pt x="30778" y="241916"/>
                </a:lnTo>
                <a:lnTo>
                  <a:pt x="35054" y="241916"/>
                </a:lnTo>
                <a:cubicBezTo>
                  <a:pt x="37549" y="241916"/>
                  <a:pt x="39330" y="244054"/>
                  <a:pt x="39330" y="246192"/>
                </a:cubicBezTo>
                <a:cubicBezTo>
                  <a:pt x="39330" y="248687"/>
                  <a:pt x="37549" y="250469"/>
                  <a:pt x="35054" y="250469"/>
                </a:cubicBezTo>
                <a:lnTo>
                  <a:pt x="26501" y="250469"/>
                </a:lnTo>
                <a:cubicBezTo>
                  <a:pt x="24007" y="250469"/>
                  <a:pt x="22225" y="248687"/>
                  <a:pt x="22225" y="246192"/>
                </a:cubicBezTo>
                <a:lnTo>
                  <a:pt x="22225" y="237639"/>
                </a:lnTo>
                <a:cubicBezTo>
                  <a:pt x="22225" y="235144"/>
                  <a:pt x="24007" y="233362"/>
                  <a:pt x="26501" y="233362"/>
                </a:cubicBezTo>
                <a:close/>
                <a:moveTo>
                  <a:pt x="26797" y="190500"/>
                </a:moveTo>
                <a:cubicBezTo>
                  <a:pt x="29464" y="190500"/>
                  <a:pt x="31369" y="192276"/>
                  <a:pt x="31369" y="194761"/>
                </a:cubicBezTo>
                <a:lnTo>
                  <a:pt x="31369" y="212516"/>
                </a:lnTo>
                <a:cubicBezTo>
                  <a:pt x="31369" y="215002"/>
                  <a:pt x="29464" y="217132"/>
                  <a:pt x="26797" y="217132"/>
                </a:cubicBezTo>
                <a:cubicBezTo>
                  <a:pt x="24130" y="217132"/>
                  <a:pt x="22225" y="215002"/>
                  <a:pt x="22225" y="212516"/>
                </a:cubicBezTo>
                <a:lnTo>
                  <a:pt x="22225" y="194761"/>
                </a:lnTo>
                <a:cubicBezTo>
                  <a:pt x="22225" y="192276"/>
                  <a:pt x="24130" y="190500"/>
                  <a:pt x="26797" y="190500"/>
                </a:cubicBezTo>
                <a:close/>
                <a:moveTo>
                  <a:pt x="223837" y="172221"/>
                </a:moveTo>
                <a:cubicBezTo>
                  <a:pt x="218086" y="172221"/>
                  <a:pt x="213414" y="176938"/>
                  <a:pt x="213414" y="182381"/>
                </a:cubicBezTo>
                <a:cubicBezTo>
                  <a:pt x="213414" y="187824"/>
                  <a:pt x="218086" y="192541"/>
                  <a:pt x="223837" y="192541"/>
                </a:cubicBezTo>
                <a:cubicBezTo>
                  <a:pt x="229229" y="192541"/>
                  <a:pt x="233901" y="187824"/>
                  <a:pt x="233901" y="182381"/>
                </a:cubicBezTo>
                <a:cubicBezTo>
                  <a:pt x="233901" y="176938"/>
                  <a:pt x="229229" y="172221"/>
                  <a:pt x="223837" y="172221"/>
                </a:cubicBezTo>
                <a:close/>
                <a:moveTo>
                  <a:pt x="223837" y="163512"/>
                </a:moveTo>
                <a:cubicBezTo>
                  <a:pt x="233901" y="163512"/>
                  <a:pt x="242528" y="171858"/>
                  <a:pt x="242528" y="182381"/>
                </a:cubicBezTo>
                <a:cubicBezTo>
                  <a:pt x="242528" y="192904"/>
                  <a:pt x="233901" y="201249"/>
                  <a:pt x="223837" y="201249"/>
                </a:cubicBezTo>
                <a:cubicBezTo>
                  <a:pt x="213414" y="201249"/>
                  <a:pt x="204787" y="192904"/>
                  <a:pt x="204787" y="182381"/>
                </a:cubicBezTo>
                <a:cubicBezTo>
                  <a:pt x="204787" y="171858"/>
                  <a:pt x="213414" y="163512"/>
                  <a:pt x="223837" y="163512"/>
                </a:cubicBezTo>
                <a:close/>
                <a:moveTo>
                  <a:pt x="223490" y="152976"/>
                </a:moveTo>
                <a:cubicBezTo>
                  <a:pt x="206575" y="152976"/>
                  <a:pt x="193259" y="166294"/>
                  <a:pt x="193259" y="183212"/>
                </a:cubicBezTo>
                <a:cubicBezTo>
                  <a:pt x="193259" y="199769"/>
                  <a:pt x="206575" y="213447"/>
                  <a:pt x="223490" y="213447"/>
                </a:cubicBezTo>
                <a:lnTo>
                  <a:pt x="276393" y="213447"/>
                </a:lnTo>
                <a:lnTo>
                  <a:pt x="276393" y="152976"/>
                </a:lnTo>
                <a:lnTo>
                  <a:pt x="223490" y="152976"/>
                </a:lnTo>
                <a:close/>
                <a:moveTo>
                  <a:pt x="26797" y="147637"/>
                </a:moveTo>
                <a:cubicBezTo>
                  <a:pt x="29464" y="147637"/>
                  <a:pt x="31369" y="149436"/>
                  <a:pt x="31369" y="151595"/>
                </a:cubicBezTo>
                <a:lnTo>
                  <a:pt x="31369" y="170307"/>
                </a:lnTo>
                <a:cubicBezTo>
                  <a:pt x="31369" y="172466"/>
                  <a:pt x="29464" y="174265"/>
                  <a:pt x="26797" y="174265"/>
                </a:cubicBezTo>
                <a:cubicBezTo>
                  <a:pt x="24130" y="174265"/>
                  <a:pt x="22225" y="172466"/>
                  <a:pt x="22225" y="170307"/>
                </a:cubicBezTo>
                <a:lnTo>
                  <a:pt x="22225" y="151595"/>
                </a:lnTo>
                <a:cubicBezTo>
                  <a:pt x="22225" y="149436"/>
                  <a:pt x="24130" y="147637"/>
                  <a:pt x="26797" y="147637"/>
                </a:cubicBezTo>
                <a:close/>
                <a:moveTo>
                  <a:pt x="237639" y="114300"/>
                </a:moveTo>
                <a:lnTo>
                  <a:pt x="246192" y="114300"/>
                </a:lnTo>
                <a:cubicBezTo>
                  <a:pt x="248331" y="114300"/>
                  <a:pt x="250469" y="116082"/>
                  <a:pt x="250469" y="118577"/>
                </a:cubicBezTo>
                <a:lnTo>
                  <a:pt x="250469" y="127129"/>
                </a:lnTo>
                <a:cubicBezTo>
                  <a:pt x="250469" y="129268"/>
                  <a:pt x="248331" y="131406"/>
                  <a:pt x="246192" y="131406"/>
                </a:cubicBezTo>
                <a:cubicBezTo>
                  <a:pt x="243697" y="131406"/>
                  <a:pt x="241916" y="129268"/>
                  <a:pt x="241916" y="127129"/>
                </a:cubicBezTo>
                <a:lnTo>
                  <a:pt x="241916" y="122853"/>
                </a:lnTo>
                <a:lnTo>
                  <a:pt x="237639" y="122853"/>
                </a:lnTo>
                <a:cubicBezTo>
                  <a:pt x="235144" y="122853"/>
                  <a:pt x="233362" y="120715"/>
                  <a:pt x="233362" y="118577"/>
                </a:cubicBezTo>
                <a:cubicBezTo>
                  <a:pt x="233362" y="116082"/>
                  <a:pt x="235144" y="114300"/>
                  <a:pt x="237639" y="114300"/>
                </a:cubicBezTo>
                <a:close/>
                <a:moveTo>
                  <a:pt x="193118" y="114300"/>
                </a:moveTo>
                <a:lnTo>
                  <a:pt x="211694" y="114300"/>
                </a:lnTo>
                <a:cubicBezTo>
                  <a:pt x="213797" y="114300"/>
                  <a:pt x="215550" y="116205"/>
                  <a:pt x="215550" y="118872"/>
                </a:cubicBezTo>
                <a:cubicBezTo>
                  <a:pt x="215550" y="121158"/>
                  <a:pt x="213797" y="123444"/>
                  <a:pt x="211694" y="123444"/>
                </a:cubicBezTo>
                <a:lnTo>
                  <a:pt x="193118" y="123444"/>
                </a:lnTo>
                <a:cubicBezTo>
                  <a:pt x="190665" y="123444"/>
                  <a:pt x="188912" y="121158"/>
                  <a:pt x="188912" y="118872"/>
                </a:cubicBezTo>
                <a:cubicBezTo>
                  <a:pt x="188912" y="116205"/>
                  <a:pt x="190665" y="114300"/>
                  <a:pt x="193118" y="114300"/>
                </a:cubicBezTo>
                <a:close/>
                <a:moveTo>
                  <a:pt x="148858" y="114300"/>
                </a:moveTo>
                <a:lnTo>
                  <a:pt x="168274" y="114300"/>
                </a:lnTo>
                <a:cubicBezTo>
                  <a:pt x="170472" y="114300"/>
                  <a:pt x="172670" y="116205"/>
                  <a:pt x="172670" y="118872"/>
                </a:cubicBezTo>
                <a:cubicBezTo>
                  <a:pt x="172670" y="121158"/>
                  <a:pt x="170472" y="123444"/>
                  <a:pt x="168274" y="123444"/>
                </a:cubicBezTo>
                <a:lnTo>
                  <a:pt x="148858" y="123444"/>
                </a:lnTo>
                <a:cubicBezTo>
                  <a:pt x="146660" y="123444"/>
                  <a:pt x="144462" y="121158"/>
                  <a:pt x="144462" y="118872"/>
                </a:cubicBezTo>
                <a:cubicBezTo>
                  <a:pt x="144462" y="116205"/>
                  <a:pt x="146660" y="114300"/>
                  <a:pt x="148858" y="114300"/>
                </a:cubicBezTo>
                <a:close/>
                <a:moveTo>
                  <a:pt x="104714" y="114300"/>
                </a:moveTo>
                <a:lnTo>
                  <a:pt x="123523" y="114300"/>
                </a:lnTo>
                <a:cubicBezTo>
                  <a:pt x="126055" y="114300"/>
                  <a:pt x="128225" y="116205"/>
                  <a:pt x="128225" y="118872"/>
                </a:cubicBezTo>
                <a:cubicBezTo>
                  <a:pt x="128225" y="121158"/>
                  <a:pt x="126055" y="123444"/>
                  <a:pt x="123523" y="123444"/>
                </a:cubicBezTo>
                <a:lnTo>
                  <a:pt x="104714" y="123444"/>
                </a:lnTo>
                <a:cubicBezTo>
                  <a:pt x="102182" y="123444"/>
                  <a:pt x="100012" y="121158"/>
                  <a:pt x="100012" y="118872"/>
                </a:cubicBezTo>
                <a:cubicBezTo>
                  <a:pt x="100012" y="116205"/>
                  <a:pt x="102182" y="114300"/>
                  <a:pt x="104714" y="114300"/>
                </a:cubicBezTo>
                <a:close/>
                <a:moveTo>
                  <a:pt x="61546" y="114300"/>
                </a:moveTo>
                <a:lnTo>
                  <a:pt x="80596" y="114300"/>
                </a:lnTo>
                <a:cubicBezTo>
                  <a:pt x="83160" y="114300"/>
                  <a:pt x="85358" y="116205"/>
                  <a:pt x="85358" y="118872"/>
                </a:cubicBezTo>
                <a:cubicBezTo>
                  <a:pt x="85358" y="121158"/>
                  <a:pt x="83160" y="123444"/>
                  <a:pt x="80596" y="123444"/>
                </a:cubicBezTo>
                <a:lnTo>
                  <a:pt x="61546" y="123444"/>
                </a:lnTo>
                <a:cubicBezTo>
                  <a:pt x="58981" y="123444"/>
                  <a:pt x="57150" y="121158"/>
                  <a:pt x="57150" y="118872"/>
                </a:cubicBezTo>
                <a:cubicBezTo>
                  <a:pt x="57150" y="116205"/>
                  <a:pt x="58981" y="114300"/>
                  <a:pt x="61546" y="114300"/>
                </a:cubicBezTo>
                <a:close/>
                <a:moveTo>
                  <a:pt x="26501" y="114300"/>
                </a:moveTo>
                <a:lnTo>
                  <a:pt x="35054" y="114300"/>
                </a:lnTo>
                <a:cubicBezTo>
                  <a:pt x="37549" y="114300"/>
                  <a:pt x="39330" y="116082"/>
                  <a:pt x="39330" y="118577"/>
                </a:cubicBezTo>
                <a:cubicBezTo>
                  <a:pt x="39330" y="120715"/>
                  <a:pt x="37549" y="122853"/>
                  <a:pt x="35054" y="122853"/>
                </a:cubicBezTo>
                <a:lnTo>
                  <a:pt x="30778" y="122853"/>
                </a:lnTo>
                <a:lnTo>
                  <a:pt x="30778" y="127129"/>
                </a:lnTo>
                <a:cubicBezTo>
                  <a:pt x="30778" y="129268"/>
                  <a:pt x="28996" y="131406"/>
                  <a:pt x="26501" y="131406"/>
                </a:cubicBezTo>
                <a:cubicBezTo>
                  <a:pt x="24007" y="131406"/>
                  <a:pt x="22225" y="129268"/>
                  <a:pt x="22225" y="127129"/>
                </a:cubicBezTo>
                <a:lnTo>
                  <a:pt x="22225" y="118577"/>
                </a:lnTo>
                <a:cubicBezTo>
                  <a:pt x="22225" y="116082"/>
                  <a:pt x="24007" y="114300"/>
                  <a:pt x="26501" y="114300"/>
                </a:cubicBezTo>
                <a:close/>
                <a:moveTo>
                  <a:pt x="15835" y="100784"/>
                </a:moveTo>
                <a:cubicBezTo>
                  <a:pt x="11876" y="100784"/>
                  <a:pt x="8637" y="104384"/>
                  <a:pt x="8637" y="107983"/>
                </a:cubicBezTo>
                <a:lnTo>
                  <a:pt x="8637" y="258080"/>
                </a:lnTo>
                <a:cubicBezTo>
                  <a:pt x="8637" y="262399"/>
                  <a:pt x="11876" y="265279"/>
                  <a:pt x="15835" y="265279"/>
                </a:cubicBezTo>
                <a:lnTo>
                  <a:pt x="258039" y="265279"/>
                </a:lnTo>
                <a:cubicBezTo>
                  <a:pt x="261638" y="265279"/>
                  <a:pt x="265237" y="262399"/>
                  <a:pt x="265237" y="258080"/>
                </a:cubicBezTo>
                <a:lnTo>
                  <a:pt x="265237" y="222085"/>
                </a:lnTo>
                <a:lnTo>
                  <a:pt x="223490" y="222085"/>
                </a:lnTo>
                <a:cubicBezTo>
                  <a:pt x="201897" y="222085"/>
                  <a:pt x="184622" y="204808"/>
                  <a:pt x="184622" y="183212"/>
                </a:cubicBezTo>
                <a:cubicBezTo>
                  <a:pt x="184622" y="161975"/>
                  <a:pt x="201897" y="144338"/>
                  <a:pt x="223490" y="144338"/>
                </a:cubicBezTo>
                <a:lnTo>
                  <a:pt x="265237" y="144338"/>
                </a:lnTo>
                <a:lnTo>
                  <a:pt x="265237" y="107983"/>
                </a:lnTo>
                <a:cubicBezTo>
                  <a:pt x="265237" y="104384"/>
                  <a:pt x="261638" y="100784"/>
                  <a:pt x="258039" y="100784"/>
                </a:cubicBezTo>
                <a:lnTo>
                  <a:pt x="15835" y="100784"/>
                </a:lnTo>
                <a:close/>
                <a:moveTo>
                  <a:pt x="88532" y="80988"/>
                </a:moveTo>
                <a:lnTo>
                  <a:pt x="41027" y="92146"/>
                </a:lnTo>
                <a:lnTo>
                  <a:pt x="88532" y="92146"/>
                </a:lnTo>
                <a:lnTo>
                  <a:pt x="88532" y="80988"/>
                </a:lnTo>
                <a:close/>
                <a:moveTo>
                  <a:pt x="188341" y="73025"/>
                </a:moveTo>
                <a:cubicBezTo>
                  <a:pt x="191008" y="73025"/>
                  <a:pt x="193294" y="74930"/>
                  <a:pt x="193294" y="77216"/>
                </a:cubicBezTo>
                <a:cubicBezTo>
                  <a:pt x="193294" y="79883"/>
                  <a:pt x="191008" y="82169"/>
                  <a:pt x="188341" y="82169"/>
                </a:cubicBezTo>
                <a:cubicBezTo>
                  <a:pt x="186055" y="82169"/>
                  <a:pt x="184150" y="79883"/>
                  <a:pt x="184150" y="77216"/>
                </a:cubicBezTo>
                <a:cubicBezTo>
                  <a:pt x="184150" y="74930"/>
                  <a:pt x="186055" y="73025"/>
                  <a:pt x="188341" y="73025"/>
                </a:cubicBezTo>
                <a:close/>
                <a:moveTo>
                  <a:pt x="188341" y="52387"/>
                </a:moveTo>
                <a:cubicBezTo>
                  <a:pt x="191008" y="52387"/>
                  <a:pt x="193294" y="54585"/>
                  <a:pt x="193294" y="57150"/>
                </a:cubicBezTo>
                <a:cubicBezTo>
                  <a:pt x="193294" y="59348"/>
                  <a:pt x="191008" y="61546"/>
                  <a:pt x="188341" y="61546"/>
                </a:cubicBezTo>
                <a:cubicBezTo>
                  <a:pt x="186055" y="61546"/>
                  <a:pt x="184150" y="59348"/>
                  <a:pt x="184150" y="57150"/>
                </a:cubicBezTo>
                <a:cubicBezTo>
                  <a:pt x="184150" y="54585"/>
                  <a:pt x="186055" y="52387"/>
                  <a:pt x="188341" y="52387"/>
                </a:cubicBezTo>
                <a:close/>
                <a:moveTo>
                  <a:pt x="233207" y="46433"/>
                </a:moveTo>
                <a:lnTo>
                  <a:pt x="223850" y="48593"/>
                </a:lnTo>
                <a:lnTo>
                  <a:pt x="223850" y="92146"/>
                </a:lnTo>
                <a:lnTo>
                  <a:pt x="242204" y="92146"/>
                </a:lnTo>
                <a:lnTo>
                  <a:pt x="242204" y="53632"/>
                </a:lnTo>
                <a:cubicBezTo>
                  <a:pt x="242204" y="51472"/>
                  <a:pt x="241124" y="49313"/>
                  <a:pt x="239325" y="47873"/>
                </a:cubicBezTo>
                <a:cubicBezTo>
                  <a:pt x="237525" y="46433"/>
                  <a:pt x="235366" y="46073"/>
                  <a:pt x="233207" y="46433"/>
                </a:cubicBezTo>
                <a:close/>
                <a:moveTo>
                  <a:pt x="185293" y="35101"/>
                </a:moveTo>
                <a:cubicBezTo>
                  <a:pt x="186817" y="33337"/>
                  <a:pt x="189865" y="33337"/>
                  <a:pt x="191770" y="35101"/>
                </a:cubicBezTo>
                <a:cubicBezTo>
                  <a:pt x="192532" y="35807"/>
                  <a:pt x="193294" y="36865"/>
                  <a:pt x="193294" y="37923"/>
                </a:cubicBezTo>
                <a:cubicBezTo>
                  <a:pt x="193294" y="39334"/>
                  <a:pt x="192532" y="40393"/>
                  <a:pt x="191770" y="41098"/>
                </a:cubicBezTo>
                <a:cubicBezTo>
                  <a:pt x="191008" y="41804"/>
                  <a:pt x="189865" y="42509"/>
                  <a:pt x="188341" y="42509"/>
                </a:cubicBezTo>
                <a:cubicBezTo>
                  <a:pt x="187198" y="42509"/>
                  <a:pt x="186055" y="41804"/>
                  <a:pt x="185293" y="41098"/>
                </a:cubicBezTo>
                <a:cubicBezTo>
                  <a:pt x="184531" y="40393"/>
                  <a:pt x="184150" y="39334"/>
                  <a:pt x="184150" y="37923"/>
                </a:cubicBezTo>
                <a:cubicBezTo>
                  <a:pt x="184150" y="36865"/>
                  <a:pt x="184531" y="35807"/>
                  <a:pt x="185293" y="35101"/>
                </a:cubicBezTo>
                <a:close/>
                <a:moveTo>
                  <a:pt x="163388" y="8638"/>
                </a:moveTo>
                <a:lnTo>
                  <a:pt x="163388" y="92146"/>
                </a:lnTo>
                <a:lnTo>
                  <a:pt x="215212" y="92146"/>
                </a:lnTo>
                <a:lnTo>
                  <a:pt x="215212" y="15837"/>
                </a:lnTo>
                <a:cubicBezTo>
                  <a:pt x="215212" y="11878"/>
                  <a:pt x="212333" y="8638"/>
                  <a:pt x="208015" y="8638"/>
                </a:cubicBezTo>
                <a:lnTo>
                  <a:pt x="163388" y="8638"/>
                </a:lnTo>
                <a:close/>
                <a:moveTo>
                  <a:pt x="134597" y="8638"/>
                </a:moveTo>
                <a:lnTo>
                  <a:pt x="134597" y="92146"/>
                </a:lnTo>
                <a:lnTo>
                  <a:pt x="154751" y="92146"/>
                </a:lnTo>
                <a:lnTo>
                  <a:pt x="154751" y="8638"/>
                </a:lnTo>
                <a:lnTo>
                  <a:pt x="134597" y="8638"/>
                </a:lnTo>
                <a:close/>
                <a:moveTo>
                  <a:pt x="104367" y="8638"/>
                </a:moveTo>
                <a:cubicBezTo>
                  <a:pt x="100408" y="8638"/>
                  <a:pt x="97169" y="11878"/>
                  <a:pt x="97169" y="15837"/>
                </a:cubicBezTo>
                <a:lnTo>
                  <a:pt x="97169" y="92146"/>
                </a:lnTo>
                <a:lnTo>
                  <a:pt x="125960" y="92146"/>
                </a:lnTo>
                <a:lnTo>
                  <a:pt x="125960" y="8638"/>
                </a:lnTo>
                <a:lnTo>
                  <a:pt x="104367" y="8638"/>
                </a:lnTo>
                <a:close/>
                <a:moveTo>
                  <a:pt x="104367" y="0"/>
                </a:moveTo>
                <a:lnTo>
                  <a:pt x="208015" y="0"/>
                </a:lnTo>
                <a:cubicBezTo>
                  <a:pt x="216652" y="0"/>
                  <a:pt x="223850" y="7199"/>
                  <a:pt x="223850" y="15837"/>
                </a:cubicBezTo>
                <a:lnTo>
                  <a:pt x="223850" y="39954"/>
                </a:lnTo>
                <a:lnTo>
                  <a:pt x="231047" y="38154"/>
                </a:lnTo>
                <a:cubicBezTo>
                  <a:pt x="236086" y="37074"/>
                  <a:pt x="240764" y="38154"/>
                  <a:pt x="244723" y="41034"/>
                </a:cubicBezTo>
                <a:cubicBezTo>
                  <a:pt x="248682" y="44273"/>
                  <a:pt x="250841" y="48593"/>
                  <a:pt x="250841" y="53632"/>
                </a:cubicBezTo>
                <a:lnTo>
                  <a:pt x="250841" y="92146"/>
                </a:lnTo>
                <a:lnTo>
                  <a:pt x="258039" y="92146"/>
                </a:lnTo>
                <a:cubicBezTo>
                  <a:pt x="266676" y="92146"/>
                  <a:pt x="273874" y="99345"/>
                  <a:pt x="273874" y="107983"/>
                </a:cubicBezTo>
                <a:lnTo>
                  <a:pt x="273874" y="144338"/>
                </a:lnTo>
                <a:lnTo>
                  <a:pt x="281072" y="144338"/>
                </a:lnTo>
                <a:cubicBezTo>
                  <a:pt x="283231" y="144338"/>
                  <a:pt x="285390" y="146137"/>
                  <a:pt x="285390" y="148657"/>
                </a:cubicBezTo>
                <a:lnTo>
                  <a:pt x="285390" y="217766"/>
                </a:lnTo>
                <a:cubicBezTo>
                  <a:pt x="285390" y="220286"/>
                  <a:pt x="283231" y="222085"/>
                  <a:pt x="281072" y="222085"/>
                </a:cubicBezTo>
                <a:lnTo>
                  <a:pt x="273874" y="222085"/>
                </a:lnTo>
                <a:lnTo>
                  <a:pt x="273874" y="258080"/>
                </a:lnTo>
                <a:cubicBezTo>
                  <a:pt x="273874" y="267078"/>
                  <a:pt x="266676" y="274277"/>
                  <a:pt x="258039" y="274277"/>
                </a:cubicBezTo>
                <a:lnTo>
                  <a:pt x="15835" y="274277"/>
                </a:lnTo>
                <a:cubicBezTo>
                  <a:pt x="6838" y="274277"/>
                  <a:pt x="0" y="267078"/>
                  <a:pt x="0" y="258080"/>
                </a:cubicBezTo>
                <a:lnTo>
                  <a:pt x="0" y="125981"/>
                </a:lnTo>
                <a:lnTo>
                  <a:pt x="0" y="107263"/>
                </a:lnTo>
                <a:cubicBezTo>
                  <a:pt x="0" y="98985"/>
                  <a:pt x="6118" y="91786"/>
                  <a:pt x="14395" y="89626"/>
                </a:cubicBezTo>
                <a:lnTo>
                  <a:pt x="88532" y="72349"/>
                </a:lnTo>
                <a:lnTo>
                  <a:pt x="88532" y="15837"/>
                </a:lnTo>
                <a:cubicBezTo>
                  <a:pt x="88532" y="7199"/>
                  <a:pt x="95730" y="0"/>
                  <a:pt x="1043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ACBA0E5-5A4D-0F40-BA95-7593CB955DBE}"/>
              </a:ext>
            </a:extLst>
          </p:cNvPr>
          <p:cNvSpPr txBox="1">
            <a:spLocks/>
          </p:cNvSpPr>
          <p:nvPr/>
        </p:nvSpPr>
        <p:spPr>
          <a:xfrm>
            <a:off x="3806201" y="4236836"/>
            <a:ext cx="1732051" cy="860056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Insurance, Trading, Hospitality &amp; Manufacturing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4C1BD9BF-EFBF-F94E-9CAB-D323FCA171F5}"/>
              </a:ext>
            </a:extLst>
          </p:cNvPr>
          <p:cNvSpPr txBox="1">
            <a:spLocks/>
          </p:cNvSpPr>
          <p:nvPr/>
        </p:nvSpPr>
        <p:spPr>
          <a:xfrm>
            <a:off x="5358974" y="3705904"/>
            <a:ext cx="1399281" cy="860056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650" b="1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Oil &amp; Gas, Energy and State parastatals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3592AAD-734F-6346-ACAE-76C74E79AE0E}"/>
              </a:ext>
            </a:extLst>
          </p:cNvPr>
          <p:cNvSpPr txBox="1">
            <a:spLocks/>
          </p:cNvSpPr>
          <p:nvPr/>
        </p:nvSpPr>
        <p:spPr>
          <a:xfrm>
            <a:off x="6951057" y="3208416"/>
            <a:ext cx="1931204" cy="674941"/>
          </a:xfrm>
          <a:prstGeom prst="rect">
            <a:avLst/>
          </a:prstGeom>
        </p:spPr>
        <p:txBody>
          <a:bodyPr vert="horz" wrap="square" lIns="89738" tIns="44869" rIns="89738" bIns="448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27"/>
              </a:lnSpc>
            </a:pPr>
            <a:r>
              <a:rPr lang="en-US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Telcos &amp; FinTech and Real Estate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A7476911-2E40-464D-9B80-4D1AEA080DB3}"/>
              </a:ext>
            </a:extLst>
          </p:cNvPr>
          <p:cNvSpPr txBox="1">
            <a:spLocks/>
          </p:cNvSpPr>
          <p:nvPr/>
        </p:nvSpPr>
        <p:spPr>
          <a:xfrm>
            <a:off x="456254" y="4539709"/>
            <a:ext cx="1771509" cy="47533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10 Institutions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C7030B7-1673-984B-BAB1-8F87245A2C72}"/>
              </a:ext>
            </a:extLst>
          </p:cNvPr>
          <p:cNvSpPr txBox="1">
            <a:spLocks/>
          </p:cNvSpPr>
          <p:nvPr/>
        </p:nvSpPr>
        <p:spPr>
          <a:xfrm>
            <a:off x="2024608" y="4133702"/>
            <a:ext cx="1802700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30 firms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5904EA0C-ED73-ED4B-AA24-FBD794D82B95}"/>
              </a:ext>
            </a:extLst>
          </p:cNvPr>
          <p:cNvSpPr txBox="1">
            <a:spLocks/>
          </p:cNvSpPr>
          <p:nvPr/>
        </p:nvSpPr>
        <p:spPr>
          <a:xfrm>
            <a:off x="3588624" y="3356086"/>
            <a:ext cx="1735466" cy="47533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10 companies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8ABAFEE-E92E-3843-959F-9F7A9ADFEF66}"/>
              </a:ext>
            </a:extLst>
          </p:cNvPr>
          <p:cNvSpPr txBox="1">
            <a:spLocks/>
          </p:cNvSpPr>
          <p:nvPr/>
        </p:nvSpPr>
        <p:spPr>
          <a:xfrm>
            <a:off x="5160361" y="2763612"/>
            <a:ext cx="1633140" cy="47533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10 companies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7E1783E2-CCB9-4F56-BB45-0C031803193F}"/>
              </a:ext>
            </a:extLst>
          </p:cNvPr>
          <p:cNvSpPr txBox="1">
            <a:spLocks/>
          </p:cNvSpPr>
          <p:nvPr/>
        </p:nvSpPr>
        <p:spPr>
          <a:xfrm>
            <a:off x="7257337" y="2186188"/>
            <a:ext cx="1534357" cy="47533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3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10 companies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F63D818C-BC8D-42C5-964F-86D7BD192F69}"/>
              </a:ext>
            </a:extLst>
          </p:cNvPr>
          <p:cNvSpPr txBox="1">
            <a:spLocks/>
          </p:cNvSpPr>
          <p:nvPr/>
        </p:nvSpPr>
        <p:spPr>
          <a:xfrm>
            <a:off x="5785890" y="4517625"/>
            <a:ext cx="2435485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50 CAs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354B794-E4F8-43FD-8739-FE973D595DE6}"/>
              </a:ext>
            </a:extLst>
          </p:cNvPr>
          <p:cNvSpPr txBox="1">
            <a:spLocks/>
          </p:cNvSpPr>
          <p:nvPr/>
        </p:nvSpPr>
        <p:spPr>
          <a:xfrm>
            <a:off x="2705227" y="5715000"/>
            <a:ext cx="2455133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300 CAs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F4D472B9-4C82-4BBF-8B6D-11A489443E5B}"/>
              </a:ext>
            </a:extLst>
          </p:cNvPr>
          <p:cNvSpPr txBox="1">
            <a:spLocks/>
          </p:cNvSpPr>
          <p:nvPr/>
        </p:nvSpPr>
        <p:spPr>
          <a:xfrm>
            <a:off x="4238802" y="5127225"/>
            <a:ext cx="2340498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100 CAs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B703B80C-5D6F-4074-8ABF-3F5C1FAC8CA9}"/>
              </a:ext>
            </a:extLst>
          </p:cNvPr>
          <p:cNvSpPr txBox="1">
            <a:spLocks/>
          </p:cNvSpPr>
          <p:nvPr/>
        </p:nvSpPr>
        <p:spPr>
          <a:xfrm>
            <a:off x="525516" y="6346425"/>
            <a:ext cx="2505040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100 CAs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9034674-46A7-41BB-8ABA-435EBF72D6B0}"/>
              </a:ext>
            </a:extLst>
          </p:cNvPr>
          <p:cNvSpPr txBox="1">
            <a:spLocks/>
          </p:cNvSpPr>
          <p:nvPr/>
        </p:nvSpPr>
        <p:spPr>
          <a:xfrm>
            <a:off x="7385331" y="3984225"/>
            <a:ext cx="2428363" cy="282975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 than 20 CAs</a:t>
            </a:r>
          </a:p>
        </p:txBody>
      </p:sp>
      <p:sp>
        <p:nvSpPr>
          <p:cNvPr id="48" name="Freeform 990">
            <a:extLst>
              <a:ext uri="{FF2B5EF4-FFF2-40B4-BE49-F238E27FC236}">
                <a16:creationId xmlns:a16="http://schemas.microsoft.com/office/drawing/2014/main" id="{D07F07C5-EC58-45EC-88CD-143411A038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9108" y="4564003"/>
            <a:ext cx="323893" cy="323893"/>
          </a:xfrm>
          <a:custGeom>
            <a:avLst/>
            <a:gdLst>
              <a:gd name="T0" fmla="*/ 122401 w 285390"/>
              <a:gd name="T1" fmla="*/ 269276 h 285390"/>
              <a:gd name="T2" fmla="*/ 21728 w 285390"/>
              <a:gd name="T3" fmla="*/ 278152 h 285390"/>
              <a:gd name="T4" fmla="*/ 255092 w 285390"/>
              <a:gd name="T5" fmla="*/ 224969 h 285390"/>
              <a:gd name="T6" fmla="*/ 232372 w 285390"/>
              <a:gd name="T7" fmla="*/ 224969 h 285390"/>
              <a:gd name="T8" fmla="*/ 210417 w 285390"/>
              <a:gd name="T9" fmla="*/ 224969 h 285390"/>
              <a:gd name="T10" fmla="*/ 188080 w 285390"/>
              <a:gd name="T11" fmla="*/ 224969 h 285390"/>
              <a:gd name="T12" fmla="*/ 165743 w 285390"/>
              <a:gd name="T13" fmla="*/ 224969 h 285390"/>
              <a:gd name="T14" fmla="*/ 143405 w 285390"/>
              <a:gd name="T15" fmla="*/ 224969 h 285390"/>
              <a:gd name="T16" fmla="*/ 121068 w 285390"/>
              <a:gd name="T17" fmla="*/ 224969 h 285390"/>
              <a:gd name="T18" fmla="*/ 98730 w 285390"/>
              <a:gd name="T19" fmla="*/ 224969 h 285390"/>
              <a:gd name="T20" fmla="*/ 76393 w 285390"/>
              <a:gd name="T21" fmla="*/ 224969 h 285390"/>
              <a:gd name="T22" fmla="*/ 54438 w 285390"/>
              <a:gd name="T23" fmla="*/ 224969 h 285390"/>
              <a:gd name="T24" fmla="*/ 31909 w 285390"/>
              <a:gd name="T25" fmla="*/ 224969 h 285390"/>
              <a:gd name="T26" fmla="*/ 247771 w 285390"/>
              <a:gd name="T27" fmla="*/ 207418 h 285390"/>
              <a:gd name="T28" fmla="*/ 224777 w 285390"/>
              <a:gd name="T29" fmla="*/ 207418 h 285390"/>
              <a:gd name="T30" fmla="*/ 200844 w 285390"/>
              <a:gd name="T31" fmla="*/ 207418 h 285390"/>
              <a:gd name="T32" fmla="*/ 178507 w 285390"/>
              <a:gd name="T33" fmla="*/ 207418 h 285390"/>
              <a:gd name="T34" fmla="*/ 154574 w 285390"/>
              <a:gd name="T35" fmla="*/ 207418 h 285390"/>
              <a:gd name="T36" fmla="*/ 132237 w 285390"/>
              <a:gd name="T37" fmla="*/ 207418 h 285390"/>
              <a:gd name="T38" fmla="*/ 108303 w 285390"/>
              <a:gd name="T39" fmla="*/ 207418 h 285390"/>
              <a:gd name="T40" fmla="*/ 85966 w 285390"/>
              <a:gd name="T41" fmla="*/ 207418 h 285390"/>
              <a:gd name="T42" fmla="*/ 62034 w 285390"/>
              <a:gd name="T43" fmla="*/ 207418 h 285390"/>
              <a:gd name="T44" fmla="*/ 38482 w 285390"/>
              <a:gd name="T45" fmla="*/ 207418 h 285390"/>
              <a:gd name="T46" fmla="*/ 242328 w 285390"/>
              <a:gd name="T47" fmla="*/ 191463 h 285390"/>
              <a:gd name="T48" fmla="*/ 221586 w 285390"/>
              <a:gd name="T49" fmla="*/ 191463 h 285390"/>
              <a:gd name="T50" fmla="*/ 199249 w 285390"/>
              <a:gd name="T51" fmla="*/ 191463 h 285390"/>
              <a:gd name="T52" fmla="*/ 176912 w 285390"/>
              <a:gd name="T53" fmla="*/ 191463 h 285390"/>
              <a:gd name="T54" fmla="*/ 154574 w 285390"/>
              <a:gd name="T55" fmla="*/ 191463 h 285390"/>
              <a:gd name="T56" fmla="*/ 132620 w 285390"/>
              <a:gd name="T57" fmla="*/ 191463 h 285390"/>
              <a:gd name="T58" fmla="*/ 110283 w 285390"/>
              <a:gd name="T59" fmla="*/ 191463 h 285390"/>
              <a:gd name="T60" fmla="*/ 87562 w 285390"/>
              <a:gd name="T61" fmla="*/ 191463 h 285390"/>
              <a:gd name="T62" fmla="*/ 65225 w 285390"/>
              <a:gd name="T63" fmla="*/ 191463 h 285390"/>
              <a:gd name="T64" fmla="*/ 44483 w 285390"/>
              <a:gd name="T65" fmla="*/ 191463 h 285390"/>
              <a:gd name="T66" fmla="*/ 30420 w 285390"/>
              <a:gd name="T67" fmla="*/ 182662 h 285390"/>
              <a:gd name="T68" fmla="*/ 194654 w 285390"/>
              <a:gd name="T69" fmla="*/ 82169 h 285390"/>
              <a:gd name="T70" fmla="*/ 92539 w 285390"/>
              <a:gd name="T71" fmla="*/ 82169 h 285390"/>
              <a:gd name="T72" fmla="*/ 194654 w 285390"/>
              <a:gd name="T73" fmla="*/ 73393 h 285390"/>
              <a:gd name="T74" fmla="*/ 92539 w 285390"/>
              <a:gd name="T75" fmla="*/ 73393 h 285390"/>
              <a:gd name="T76" fmla="*/ 142617 w 285390"/>
              <a:gd name="T77" fmla="*/ 54247 h 285390"/>
              <a:gd name="T78" fmla="*/ 151337 w 285390"/>
              <a:gd name="T79" fmla="*/ 75323 h 285390"/>
              <a:gd name="T80" fmla="*/ 146977 w 285390"/>
              <a:gd name="T81" fmla="*/ 119649 h 285390"/>
              <a:gd name="T82" fmla="*/ 125904 w 285390"/>
              <a:gd name="T83" fmla="*/ 109476 h 285390"/>
              <a:gd name="T84" fmla="*/ 142617 w 285390"/>
              <a:gd name="T85" fmla="*/ 94941 h 285390"/>
              <a:gd name="T86" fmla="*/ 78398 w 285390"/>
              <a:gd name="T87" fmla="*/ 37352 h 285390"/>
              <a:gd name="T88" fmla="*/ 226711 w 285390"/>
              <a:gd name="T89" fmla="*/ 127273 h 285390"/>
              <a:gd name="T90" fmla="*/ 213655 w 285390"/>
              <a:gd name="T91" fmla="*/ 28719 h 285390"/>
              <a:gd name="T92" fmla="*/ 231061 w 285390"/>
              <a:gd name="T93" fmla="*/ 135546 h 285390"/>
              <a:gd name="T94" fmla="*/ 57004 w 285390"/>
              <a:gd name="T95" fmla="*/ 135546 h 285390"/>
              <a:gd name="T96" fmla="*/ 74410 w 285390"/>
              <a:gd name="T97" fmla="*/ 28719 h 285390"/>
              <a:gd name="T98" fmla="*/ 254962 w 285390"/>
              <a:gd name="T99" fmla="*/ 21701 h 285390"/>
              <a:gd name="T100" fmla="*/ 264016 w 285390"/>
              <a:gd name="T101" fmla="*/ 21701 h 285390"/>
              <a:gd name="T102" fmla="*/ 265465 w 285390"/>
              <a:gd name="T103" fmla="*/ 286832 h 285390"/>
              <a:gd name="T104" fmla="*/ 23178 w 285390"/>
              <a:gd name="T105" fmla="*/ 177598 h 2853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85390" h="285390">
                <a:moveTo>
                  <a:pt x="121785" y="258763"/>
                </a:moveTo>
                <a:lnTo>
                  <a:pt x="162017" y="258763"/>
                </a:lnTo>
                <a:cubicBezTo>
                  <a:pt x="164531" y="258763"/>
                  <a:pt x="166328" y="260961"/>
                  <a:pt x="166328" y="263159"/>
                </a:cubicBezTo>
                <a:cubicBezTo>
                  <a:pt x="166328" y="265724"/>
                  <a:pt x="164531" y="267922"/>
                  <a:pt x="162017" y="267922"/>
                </a:cubicBezTo>
                <a:lnTo>
                  <a:pt x="121785" y="267922"/>
                </a:lnTo>
                <a:cubicBezTo>
                  <a:pt x="119271" y="267922"/>
                  <a:pt x="117475" y="265724"/>
                  <a:pt x="117475" y="263159"/>
                </a:cubicBezTo>
                <a:cubicBezTo>
                  <a:pt x="117475" y="260961"/>
                  <a:pt x="119271" y="258763"/>
                  <a:pt x="121785" y="258763"/>
                </a:cubicBezTo>
                <a:close/>
                <a:moveTo>
                  <a:pt x="8648" y="250841"/>
                </a:moveTo>
                <a:lnTo>
                  <a:pt x="8648" y="263797"/>
                </a:lnTo>
                <a:cubicBezTo>
                  <a:pt x="8648" y="270995"/>
                  <a:pt x="14413" y="276753"/>
                  <a:pt x="21620" y="276753"/>
                </a:cubicBezTo>
                <a:lnTo>
                  <a:pt x="264130" y="276753"/>
                </a:lnTo>
                <a:cubicBezTo>
                  <a:pt x="271337" y="276753"/>
                  <a:pt x="276742" y="270995"/>
                  <a:pt x="276742" y="263797"/>
                </a:cubicBezTo>
                <a:lnTo>
                  <a:pt x="276742" y="250841"/>
                </a:lnTo>
                <a:lnTo>
                  <a:pt x="8648" y="250841"/>
                </a:lnTo>
                <a:close/>
                <a:moveTo>
                  <a:pt x="253809" y="223838"/>
                </a:moveTo>
                <a:cubicBezTo>
                  <a:pt x="256476" y="223838"/>
                  <a:pt x="258381" y="225743"/>
                  <a:pt x="258381" y="228410"/>
                </a:cubicBezTo>
                <a:cubicBezTo>
                  <a:pt x="258381" y="231077"/>
                  <a:pt x="256476" y="232982"/>
                  <a:pt x="253809" y="232982"/>
                </a:cubicBezTo>
                <a:cubicBezTo>
                  <a:pt x="251523" y="232982"/>
                  <a:pt x="249237" y="231077"/>
                  <a:pt x="249237" y="228410"/>
                </a:cubicBezTo>
                <a:cubicBezTo>
                  <a:pt x="249237" y="225743"/>
                  <a:pt x="251523" y="223838"/>
                  <a:pt x="253809" y="223838"/>
                </a:cubicBezTo>
                <a:close/>
                <a:moveTo>
                  <a:pt x="231203" y="223838"/>
                </a:moveTo>
                <a:cubicBezTo>
                  <a:pt x="234251" y="223838"/>
                  <a:pt x="236156" y="225743"/>
                  <a:pt x="236156" y="228410"/>
                </a:cubicBezTo>
                <a:cubicBezTo>
                  <a:pt x="236156" y="231077"/>
                  <a:pt x="234251" y="232982"/>
                  <a:pt x="231203" y="232982"/>
                </a:cubicBezTo>
                <a:cubicBezTo>
                  <a:pt x="228917" y="232982"/>
                  <a:pt x="227012" y="231077"/>
                  <a:pt x="227012" y="228410"/>
                </a:cubicBezTo>
                <a:cubicBezTo>
                  <a:pt x="227012" y="225743"/>
                  <a:pt x="228917" y="223838"/>
                  <a:pt x="231203" y="223838"/>
                </a:cubicBezTo>
                <a:close/>
                <a:moveTo>
                  <a:pt x="209359" y="223838"/>
                </a:moveTo>
                <a:cubicBezTo>
                  <a:pt x="212026" y="223838"/>
                  <a:pt x="213931" y="225743"/>
                  <a:pt x="213931" y="228410"/>
                </a:cubicBezTo>
                <a:cubicBezTo>
                  <a:pt x="213931" y="231077"/>
                  <a:pt x="212026" y="232982"/>
                  <a:pt x="209359" y="232982"/>
                </a:cubicBezTo>
                <a:cubicBezTo>
                  <a:pt x="206692" y="232982"/>
                  <a:pt x="204787" y="231077"/>
                  <a:pt x="204787" y="228410"/>
                </a:cubicBezTo>
                <a:cubicBezTo>
                  <a:pt x="204787" y="225743"/>
                  <a:pt x="206692" y="223838"/>
                  <a:pt x="209359" y="223838"/>
                </a:cubicBezTo>
                <a:close/>
                <a:moveTo>
                  <a:pt x="187134" y="223838"/>
                </a:moveTo>
                <a:cubicBezTo>
                  <a:pt x="189420" y="223838"/>
                  <a:pt x="191706" y="225743"/>
                  <a:pt x="191706" y="228410"/>
                </a:cubicBezTo>
                <a:cubicBezTo>
                  <a:pt x="191706" y="231077"/>
                  <a:pt x="189420" y="232982"/>
                  <a:pt x="187134" y="232982"/>
                </a:cubicBezTo>
                <a:cubicBezTo>
                  <a:pt x="184467" y="232982"/>
                  <a:pt x="182562" y="231077"/>
                  <a:pt x="182562" y="228410"/>
                </a:cubicBezTo>
                <a:cubicBezTo>
                  <a:pt x="182562" y="225743"/>
                  <a:pt x="184467" y="223838"/>
                  <a:pt x="187134" y="223838"/>
                </a:cubicBezTo>
                <a:close/>
                <a:moveTo>
                  <a:pt x="164909" y="223838"/>
                </a:moveTo>
                <a:cubicBezTo>
                  <a:pt x="167576" y="223838"/>
                  <a:pt x="169481" y="225743"/>
                  <a:pt x="169481" y="228410"/>
                </a:cubicBezTo>
                <a:cubicBezTo>
                  <a:pt x="169481" y="231077"/>
                  <a:pt x="167576" y="232982"/>
                  <a:pt x="164909" y="232982"/>
                </a:cubicBezTo>
                <a:cubicBezTo>
                  <a:pt x="162623" y="232982"/>
                  <a:pt x="160337" y="231077"/>
                  <a:pt x="160337" y="228410"/>
                </a:cubicBezTo>
                <a:cubicBezTo>
                  <a:pt x="160337" y="225743"/>
                  <a:pt x="162623" y="223838"/>
                  <a:pt x="164909" y="223838"/>
                </a:cubicBezTo>
                <a:close/>
                <a:moveTo>
                  <a:pt x="142684" y="223838"/>
                </a:moveTo>
                <a:cubicBezTo>
                  <a:pt x="144970" y="223838"/>
                  <a:pt x="147256" y="225743"/>
                  <a:pt x="147256" y="228410"/>
                </a:cubicBezTo>
                <a:cubicBezTo>
                  <a:pt x="147256" y="231077"/>
                  <a:pt x="144970" y="232982"/>
                  <a:pt x="142684" y="232982"/>
                </a:cubicBezTo>
                <a:cubicBezTo>
                  <a:pt x="140017" y="232982"/>
                  <a:pt x="138112" y="231077"/>
                  <a:pt x="138112" y="228410"/>
                </a:cubicBezTo>
                <a:cubicBezTo>
                  <a:pt x="138112" y="225743"/>
                  <a:pt x="140017" y="223838"/>
                  <a:pt x="142684" y="223838"/>
                </a:cubicBezTo>
                <a:close/>
                <a:moveTo>
                  <a:pt x="120459" y="223838"/>
                </a:moveTo>
                <a:cubicBezTo>
                  <a:pt x="122745" y="223838"/>
                  <a:pt x="125031" y="225743"/>
                  <a:pt x="125031" y="228410"/>
                </a:cubicBezTo>
                <a:cubicBezTo>
                  <a:pt x="125031" y="231077"/>
                  <a:pt x="122745" y="232982"/>
                  <a:pt x="120459" y="232982"/>
                </a:cubicBezTo>
                <a:cubicBezTo>
                  <a:pt x="117792" y="232982"/>
                  <a:pt x="115887" y="231077"/>
                  <a:pt x="115887" y="228410"/>
                </a:cubicBezTo>
                <a:cubicBezTo>
                  <a:pt x="115887" y="225743"/>
                  <a:pt x="117792" y="223838"/>
                  <a:pt x="120459" y="223838"/>
                </a:cubicBezTo>
                <a:close/>
                <a:moveTo>
                  <a:pt x="98234" y="223838"/>
                </a:moveTo>
                <a:cubicBezTo>
                  <a:pt x="100901" y="223838"/>
                  <a:pt x="102806" y="225743"/>
                  <a:pt x="102806" y="228410"/>
                </a:cubicBezTo>
                <a:cubicBezTo>
                  <a:pt x="102806" y="231077"/>
                  <a:pt x="100901" y="232982"/>
                  <a:pt x="98234" y="232982"/>
                </a:cubicBezTo>
                <a:cubicBezTo>
                  <a:pt x="95567" y="232982"/>
                  <a:pt x="93662" y="231077"/>
                  <a:pt x="93662" y="228410"/>
                </a:cubicBezTo>
                <a:cubicBezTo>
                  <a:pt x="93662" y="225743"/>
                  <a:pt x="95567" y="223838"/>
                  <a:pt x="98234" y="223838"/>
                </a:cubicBezTo>
                <a:close/>
                <a:moveTo>
                  <a:pt x="76009" y="223838"/>
                </a:moveTo>
                <a:cubicBezTo>
                  <a:pt x="78295" y="223838"/>
                  <a:pt x="80581" y="225743"/>
                  <a:pt x="80581" y="228410"/>
                </a:cubicBezTo>
                <a:cubicBezTo>
                  <a:pt x="80581" y="231077"/>
                  <a:pt x="78295" y="232982"/>
                  <a:pt x="76009" y="232982"/>
                </a:cubicBezTo>
                <a:cubicBezTo>
                  <a:pt x="73342" y="232982"/>
                  <a:pt x="71437" y="231077"/>
                  <a:pt x="71437" y="228410"/>
                </a:cubicBezTo>
                <a:cubicBezTo>
                  <a:pt x="71437" y="225743"/>
                  <a:pt x="73342" y="223838"/>
                  <a:pt x="76009" y="223838"/>
                </a:cubicBezTo>
                <a:close/>
                <a:moveTo>
                  <a:pt x="54165" y="223838"/>
                </a:moveTo>
                <a:cubicBezTo>
                  <a:pt x="56451" y="223838"/>
                  <a:pt x="58356" y="225743"/>
                  <a:pt x="58356" y="228410"/>
                </a:cubicBezTo>
                <a:cubicBezTo>
                  <a:pt x="58356" y="231077"/>
                  <a:pt x="56451" y="232982"/>
                  <a:pt x="54165" y="232982"/>
                </a:cubicBezTo>
                <a:cubicBezTo>
                  <a:pt x="51498" y="232982"/>
                  <a:pt x="49212" y="231077"/>
                  <a:pt x="49212" y="228410"/>
                </a:cubicBezTo>
                <a:cubicBezTo>
                  <a:pt x="49212" y="225743"/>
                  <a:pt x="51498" y="223838"/>
                  <a:pt x="54165" y="223838"/>
                </a:cubicBezTo>
                <a:close/>
                <a:moveTo>
                  <a:pt x="31749" y="223838"/>
                </a:moveTo>
                <a:cubicBezTo>
                  <a:pt x="33947" y="223838"/>
                  <a:pt x="36145" y="225743"/>
                  <a:pt x="36145" y="228410"/>
                </a:cubicBezTo>
                <a:cubicBezTo>
                  <a:pt x="36145" y="231077"/>
                  <a:pt x="33947" y="232982"/>
                  <a:pt x="31749" y="232982"/>
                </a:cubicBezTo>
                <a:cubicBezTo>
                  <a:pt x="29185" y="232982"/>
                  <a:pt x="26987" y="231077"/>
                  <a:pt x="26987" y="228410"/>
                </a:cubicBezTo>
                <a:cubicBezTo>
                  <a:pt x="26987" y="225743"/>
                  <a:pt x="29185" y="223838"/>
                  <a:pt x="31749" y="223838"/>
                </a:cubicBezTo>
                <a:close/>
                <a:moveTo>
                  <a:pt x="246525" y="206375"/>
                </a:moveTo>
                <a:cubicBezTo>
                  <a:pt x="248841" y="206375"/>
                  <a:pt x="250494" y="208280"/>
                  <a:pt x="250494" y="210947"/>
                </a:cubicBezTo>
                <a:cubicBezTo>
                  <a:pt x="250494" y="213614"/>
                  <a:pt x="248841" y="215519"/>
                  <a:pt x="246525" y="215519"/>
                </a:cubicBezTo>
                <a:cubicBezTo>
                  <a:pt x="244541" y="215519"/>
                  <a:pt x="242887" y="213614"/>
                  <a:pt x="242887" y="210947"/>
                </a:cubicBezTo>
                <a:cubicBezTo>
                  <a:pt x="242887" y="208280"/>
                  <a:pt x="244541" y="206375"/>
                  <a:pt x="246525" y="206375"/>
                </a:cubicBezTo>
                <a:close/>
                <a:moveTo>
                  <a:pt x="223647" y="206375"/>
                </a:moveTo>
                <a:cubicBezTo>
                  <a:pt x="226314" y="206375"/>
                  <a:pt x="228219" y="208280"/>
                  <a:pt x="228219" y="210947"/>
                </a:cubicBezTo>
                <a:cubicBezTo>
                  <a:pt x="228219" y="213614"/>
                  <a:pt x="226314" y="215519"/>
                  <a:pt x="223647" y="215519"/>
                </a:cubicBezTo>
                <a:cubicBezTo>
                  <a:pt x="220980" y="215519"/>
                  <a:pt x="219075" y="213614"/>
                  <a:pt x="219075" y="210947"/>
                </a:cubicBezTo>
                <a:cubicBezTo>
                  <a:pt x="219075" y="208280"/>
                  <a:pt x="220980" y="206375"/>
                  <a:pt x="223647" y="206375"/>
                </a:cubicBezTo>
                <a:close/>
                <a:moveTo>
                  <a:pt x="199834" y="206375"/>
                </a:moveTo>
                <a:cubicBezTo>
                  <a:pt x="202501" y="206375"/>
                  <a:pt x="204406" y="208280"/>
                  <a:pt x="204406" y="210947"/>
                </a:cubicBezTo>
                <a:cubicBezTo>
                  <a:pt x="204406" y="213614"/>
                  <a:pt x="202501" y="215519"/>
                  <a:pt x="199834" y="215519"/>
                </a:cubicBezTo>
                <a:cubicBezTo>
                  <a:pt x="197167" y="215519"/>
                  <a:pt x="195262" y="213614"/>
                  <a:pt x="195262" y="210947"/>
                </a:cubicBezTo>
                <a:cubicBezTo>
                  <a:pt x="195262" y="208280"/>
                  <a:pt x="197167" y="206375"/>
                  <a:pt x="199834" y="206375"/>
                </a:cubicBezTo>
                <a:close/>
                <a:moveTo>
                  <a:pt x="177609" y="206375"/>
                </a:moveTo>
                <a:cubicBezTo>
                  <a:pt x="180276" y="206375"/>
                  <a:pt x="182181" y="208280"/>
                  <a:pt x="182181" y="210947"/>
                </a:cubicBezTo>
                <a:cubicBezTo>
                  <a:pt x="182181" y="213614"/>
                  <a:pt x="180276" y="215519"/>
                  <a:pt x="177609" y="215519"/>
                </a:cubicBezTo>
                <a:cubicBezTo>
                  <a:pt x="174942" y="215519"/>
                  <a:pt x="173037" y="213614"/>
                  <a:pt x="173037" y="210947"/>
                </a:cubicBezTo>
                <a:cubicBezTo>
                  <a:pt x="173037" y="208280"/>
                  <a:pt x="174942" y="206375"/>
                  <a:pt x="177609" y="206375"/>
                </a:cubicBezTo>
                <a:close/>
                <a:moveTo>
                  <a:pt x="153797" y="206375"/>
                </a:moveTo>
                <a:cubicBezTo>
                  <a:pt x="156464" y="206375"/>
                  <a:pt x="158369" y="208280"/>
                  <a:pt x="158369" y="210947"/>
                </a:cubicBezTo>
                <a:cubicBezTo>
                  <a:pt x="158369" y="213614"/>
                  <a:pt x="156464" y="215519"/>
                  <a:pt x="153797" y="215519"/>
                </a:cubicBezTo>
                <a:cubicBezTo>
                  <a:pt x="151130" y="215519"/>
                  <a:pt x="149225" y="213614"/>
                  <a:pt x="149225" y="210947"/>
                </a:cubicBezTo>
                <a:cubicBezTo>
                  <a:pt x="149225" y="208280"/>
                  <a:pt x="151130" y="206375"/>
                  <a:pt x="153797" y="206375"/>
                </a:cubicBezTo>
                <a:close/>
                <a:moveTo>
                  <a:pt x="131572" y="206375"/>
                </a:moveTo>
                <a:cubicBezTo>
                  <a:pt x="134239" y="206375"/>
                  <a:pt x="136144" y="208280"/>
                  <a:pt x="136144" y="210947"/>
                </a:cubicBezTo>
                <a:cubicBezTo>
                  <a:pt x="136144" y="213614"/>
                  <a:pt x="134239" y="215519"/>
                  <a:pt x="131572" y="215519"/>
                </a:cubicBezTo>
                <a:cubicBezTo>
                  <a:pt x="128905" y="215519"/>
                  <a:pt x="127000" y="213614"/>
                  <a:pt x="127000" y="210947"/>
                </a:cubicBezTo>
                <a:cubicBezTo>
                  <a:pt x="127000" y="208280"/>
                  <a:pt x="128905" y="206375"/>
                  <a:pt x="131572" y="206375"/>
                </a:cubicBezTo>
                <a:close/>
                <a:moveTo>
                  <a:pt x="107759" y="206375"/>
                </a:moveTo>
                <a:cubicBezTo>
                  <a:pt x="110045" y="206375"/>
                  <a:pt x="112331" y="208280"/>
                  <a:pt x="112331" y="210947"/>
                </a:cubicBezTo>
                <a:cubicBezTo>
                  <a:pt x="112331" y="213614"/>
                  <a:pt x="110045" y="215519"/>
                  <a:pt x="107759" y="215519"/>
                </a:cubicBezTo>
                <a:cubicBezTo>
                  <a:pt x="105092" y="215519"/>
                  <a:pt x="103187" y="213614"/>
                  <a:pt x="103187" y="210947"/>
                </a:cubicBezTo>
                <a:cubicBezTo>
                  <a:pt x="103187" y="208280"/>
                  <a:pt x="105092" y="206375"/>
                  <a:pt x="107759" y="206375"/>
                </a:cubicBezTo>
                <a:close/>
                <a:moveTo>
                  <a:pt x="85534" y="206375"/>
                </a:moveTo>
                <a:cubicBezTo>
                  <a:pt x="87820" y="206375"/>
                  <a:pt x="90106" y="208280"/>
                  <a:pt x="90106" y="210947"/>
                </a:cubicBezTo>
                <a:cubicBezTo>
                  <a:pt x="90106" y="213614"/>
                  <a:pt x="87820" y="215519"/>
                  <a:pt x="85534" y="215519"/>
                </a:cubicBezTo>
                <a:cubicBezTo>
                  <a:pt x="82867" y="215519"/>
                  <a:pt x="80962" y="213614"/>
                  <a:pt x="80962" y="210947"/>
                </a:cubicBezTo>
                <a:cubicBezTo>
                  <a:pt x="80962" y="208280"/>
                  <a:pt x="82867" y="206375"/>
                  <a:pt x="85534" y="206375"/>
                </a:cubicBezTo>
                <a:close/>
                <a:moveTo>
                  <a:pt x="61722" y="206375"/>
                </a:moveTo>
                <a:cubicBezTo>
                  <a:pt x="64008" y="206375"/>
                  <a:pt x="66294" y="208280"/>
                  <a:pt x="66294" y="210947"/>
                </a:cubicBezTo>
                <a:cubicBezTo>
                  <a:pt x="66294" y="213614"/>
                  <a:pt x="64008" y="215519"/>
                  <a:pt x="61722" y="215519"/>
                </a:cubicBezTo>
                <a:cubicBezTo>
                  <a:pt x="59055" y="215519"/>
                  <a:pt x="57150" y="213614"/>
                  <a:pt x="57150" y="210947"/>
                </a:cubicBezTo>
                <a:cubicBezTo>
                  <a:pt x="57150" y="208280"/>
                  <a:pt x="59055" y="206375"/>
                  <a:pt x="61722" y="206375"/>
                </a:cubicBezTo>
                <a:close/>
                <a:moveTo>
                  <a:pt x="38290" y="206375"/>
                </a:moveTo>
                <a:cubicBezTo>
                  <a:pt x="40576" y="206375"/>
                  <a:pt x="42481" y="208280"/>
                  <a:pt x="42481" y="210947"/>
                </a:cubicBezTo>
                <a:cubicBezTo>
                  <a:pt x="42481" y="213614"/>
                  <a:pt x="40576" y="215519"/>
                  <a:pt x="38290" y="215519"/>
                </a:cubicBezTo>
                <a:cubicBezTo>
                  <a:pt x="35623" y="215519"/>
                  <a:pt x="33337" y="213614"/>
                  <a:pt x="33337" y="210947"/>
                </a:cubicBezTo>
                <a:cubicBezTo>
                  <a:pt x="33337" y="208280"/>
                  <a:pt x="35623" y="206375"/>
                  <a:pt x="38290" y="206375"/>
                </a:cubicBezTo>
                <a:close/>
                <a:moveTo>
                  <a:pt x="241109" y="190500"/>
                </a:moveTo>
                <a:cubicBezTo>
                  <a:pt x="243776" y="190500"/>
                  <a:pt x="245681" y="192405"/>
                  <a:pt x="245681" y="195072"/>
                </a:cubicBezTo>
                <a:cubicBezTo>
                  <a:pt x="245681" y="197358"/>
                  <a:pt x="243776" y="199644"/>
                  <a:pt x="241109" y="199644"/>
                </a:cubicBezTo>
                <a:cubicBezTo>
                  <a:pt x="238442" y="199644"/>
                  <a:pt x="236537" y="197358"/>
                  <a:pt x="236537" y="195072"/>
                </a:cubicBezTo>
                <a:cubicBezTo>
                  <a:pt x="236537" y="192405"/>
                  <a:pt x="238442" y="190500"/>
                  <a:pt x="241109" y="190500"/>
                </a:cubicBezTo>
                <a:close/>
                <a:moveTo>
                  <a:pt x="220472" y="190500"/>
                </a:moveTo>
                <a:cubicBezTo>
                  <a:pt x="223139" y="190500"/>
                  <a:pt x="225044" y="192405"/>
                  <a:pt x="225044" y="195072"/>
                </a:cubicBezTo>
                <a:cubicBezTo>
                  <a:pt x="225044" y="197358"/>
                  <a:pt x="223139" y="199644"/>
                  <a:pt x="220472" y="199644"/>
                </a:cubicBezTo>
                <a:cubicBezTo>
                  <a:pt x="217805" y="199644"/>
                  <a:pt x="215900" y="197358"/>
                  <a:pt x="215900" y="195072"/>
                </a:cubicBezTo>
                <a:cubicBezTo>
                  <a:pt x="215900" y="192405"/>
                  <a:pt x="217805" y="190500"/>
                  <a:pt x="220472" y="190500"/>
                </a:cubicBezTo>
                <a:close/>
                <a:moveTo>
                  <a:pt x="198247" y="190500"/>
                </a:moveTo>
                <a:cubicBezTo>
                  <a:pt x="200914" y="190500"/>
                  <a:pt x="202819" y="192405"/>
                  <a:pt x="202819" y="195072"/>
                </a:cubicBezTo>
                <a:cubicBezTo>
                  <a:pt x="202819" y="197358"/>
                  <a:pt x="200914" y="199644"/>
                  <a:pt x="198247" y="199644"/>
                </a:cubicBezTo>
                <a:cubicBezTo>
                  <a:pt x="195580" y="199644"/>
                  <a:pt x="193675" y="197358"/>
                  <a:pt x="193675" y="195072"/>
                </a:cubicBezTo>
                <a:cubicBezTo>
                  <a:pt x="193675" y="192405"/>
                  <a:pt x="195580" y="190500"/>
                  <a:pt x="198247" y="190500"/>
                </a:cubicBezTo>
                <a:close/>
                <a:moveTo>
                  <a:pt x="176022" y="190500"/>
                </a:moveTo>
                <a:cubicBezTo>
                  <a:pt x="178308" y="190500"/>
                  <a:pt x="180594" y="192405"/>
                  <a:pt x="180594" y="195072"/>
                </a:cubicBezTo>
                <a:cubicBezTo>
                  <a:pt x="180594" y="197358"/>
                  <a:pt x="178308" y="199644"/>
                  <a:pt x="176022" y="199644"/>
                </a:cubicBezTo>
                <a:cubicBezTo>
                  <a:pt x="173355" y="199644"/>
                  <a:pt x="171450" y="197358"/>
                  <a:pt x="171450" y="195072"/>
                </a:cubicBezTo>
                <a:cubicBezTo>
                  <a:pt x="171450" y="192405"/>
                  <a:pt x="173355" y="190500"/>
                  <a:pt x="176022" y="190500"/>
                </a:cubicBezTo>
                <a:close/>
                <a:moveTo>
                  <a:pt x="153797" y="190500"/>
                </a:moveTo>
                <a:cubicBezTo>
                  <a:pt x="156083" y="190500"/>
                  <a:pt x="158369" y="192405"/>
                  <a:pt x="158369" y="195072"/>
                </a:cubicBezTo>
                <a:cubicBezTo>
                  <a:pt x="158369" y="197358"/>
                  <a:pt x="156083" y="199644"/>
                  <a:pt x="153797" y="199644"/>
                </a:cubicBezTo>
                <a:cubicBezTo>
                  <a:pt x="151130" y="199644"/>
                  <a:pt x="149225" y="197358"/>
                  <a:pt x="149225" y="195072"/>
                </a:cubicBezTo>
                <a:cubicBezTo>
                  <a:pt x="149225" y="192405"/>
                  <a:pt x="151130" y="190500"/>
                  <a:pt x="153797" y="190500"/>
                </a:cubicBezTo>
                <a:close/>
                <a:moveTo>
                  <a:pt x="131953" y="190500"/>
                </a:moveTo>
                <a:cubicBezTo>
                  <a:pt x="134239" y="190500"/>
                  <a:pt x="136144" y="192405"/>
                  <a:pt x="136144" y="195072"/>
                </a:cubicBezTo>
                <a:cubicBezTo>
                  <a:pt x="136144" y="197358"/>
                  <a:pt x="134239" y="199644"/>
                  <a:pt x="131953" y="199644"/>
                </a:cubicBezTo>
                <a:cubicBezTo>
                  <a:pt x="129286" y="199644"/>
                  <a:pt x="127000" y="197358"/>
                  <a:pt x="127000" y="195072"/>
                </a:cubicBezTo>
                <a:cubicBezTo>
                  <a:pt x="127000" y="192405"/>
                  <a:pt x="129286" y="190500"/>
                  <a:pt x="131953" y="190500"/>
                </a:cubicBezTo>
                <a:close/>
                <a:moveTo>
                  <a:pt x="109728" y="190500"/>
                </a:moveTo>
                <a:cubicBezTo>
                  <a:pt x="112014" y="190500"/>
                  <a:pt x="113919" y="192405"/>
                  <a:pt x="113919" y="195072"/>
                </a:cubicBezTo>
                <a:cubicBezTo>
                  <a:pt x="113919" y="197358"/>
                  <a:pt x="112014" y="199644"/>
                  <a:pt x="109728" y="199644"/>
                </a:cubicBezTo>
                <a:cubicBezTo>
                  <a:pt x="106680" y="199644"/>
                  <a:pt x="104775" y="197358"/>
                  <a:pt x="104775" y="195072"/>
                </a:cubicBezTo>
                <a:cubicBezTo>
                  <a:pt x="104775" y="192405"/>
                  <a:pt x="106680" y="190500"/>
                  <a:pt x="109728" y="190500"/>
                </a:cubicBezTo>
                <a:close/>
                <a:moveTo>
                  <a:pt x="87122" y="190500"/>
                </a:moveTo>
                <a:cubicBezTo>
                  <a:pt x="89789" y="190500"/>
                  <a:pt x="91694" y="192405"/>
                  <a:pt x="91694" y="195072"/>
                </a:cubicBezTo>
                <a:cubicBezTo>
                  <a:pt x="91694" y="197358"/>
                  <a:pt x="89789" y="199644"/>
                  <a:pt x="87122" y="199644"/>
                </a:cubicBezTo>
                <a:cubicBezTo>
                  <a:pt x="84455" y="199644"/>
                  <a:pt x="82550" y="197358"/>
                  <a:pt x="82550" y="195072"/>
                </a:cubicBezTo>
                <a:cubicBezTo>
                  <a:pt x="82550" y="192405"/>
                  <a:pt x="84455" y="190500"/>
                  <a:pt x="87122" y="190500"/>
                </a:cubicBezTo>
                <a:close/>
                <a:moveTo>
                  <a:pt x="64897" y="190500"/>
                </a:moveTo>
                <a:cubicBezTo>
                  <a:pt x="67564" y="190500"/>
                  <a:pt x="69469" y="192405"/>
                  <a:pt x="69469" y="195072"/>
                </a:cubicBezTo>
                <a:cubicBezTo>
                  <a:pt x="69469" y="197358"/>
                  <a:pt x="67564" y="199644"/>
                  <a:pt x="64897" y="199644"/>
                </a:cubicBezTo>
                <a:cubicBezTo>
                  <a:pt x="62230" y="199644"/>
                  <a:pt x="60325" y="197358"/>
                  <a:pt x="60325" y="195072"/>
                </a:cubicBezTo>
                <a:cubicBezTo>
                  <a:pt x="60325" y="192405"/>
                  <a:pt x="62230" y="190500"/>
                  <a:pt x="64897" y="190500"/>
                </a:cubicBezTo>
                <a:close/>
                <a:moveTo>
                  <a:pt x="44259" y="190500"/>
                </a:moveTo>
                <a:cubicBezTo>
                  <a:pt x="46545" y="190500"/>
                  <a:pt x="48831" y="192405"/>
                  <a:pt x="48831" y="195072"/>
                </a:cubicBezTo>
                <a:cubicBezTo>
                  <a:pt x="48831" y="197358"/>
                  <a:pt x="46545" y="199644"/>
                  <a:pt x="44259" y="199644"/>
                </a:cubicBezTo>
                <a:cubicBezTo>
                  <a:pt x="41592" y="199644"/>
                  <a:pt x="39687" y="197358"/>
                  <a:pt x="39687" y="195072"/>
                </a:cubicBezTo>
                <a:cubicBezTo>
                  <a:pt x="39687" y="192405"/>
                  <a:pt x="41592" y="190500"/>
                  <a:pt x="44259" y="190500"/>
                </a:cubicBezTo>
                <a:close/>
                <a:moveTo>
                  <a:pt x="30268" y="181743"/>
                </a:moveTo>
                <a:lnTo>
                  <a:pt x="10089" y="242204"/>
                </a:lnTo>
                <a:lnTo>
                  <a:pt x="275300" y="242204"/>
                </a:lnTo>
                <a:lnTo>
                  <a:pt x="255121" y="181743"/>
                </a:lnTo>
                <a:lnTo>
                  <a:pt x="30268" y="181743"/>
                </a:lnTo>
                <a:close/>
                <a:moveTo>
                  <a:pt x="193675" y="81756"/>
                </a:moveTo>
                <a:cubicBezTo>
                  <a:pt x="188685" y="81756"/>
                  <a:pt x="184765" y="85394"/>
                  <a:pt x="184765" y="90488"/>
                </a:cubicBezTo>
                <a:cubicBezTo>
                  <a:pt x="184765" y="95217"/>
                  <a:pt x="188685" y="99219"/>
                  <a:pt x="193675" y="99219"/>
                </a:cubicBezTo>
                <a:cubicBezTo>
                  <a:pt x="197951" y="99219"/>
                  <a:pt x="201871" y="95217"/>
                  <a:pt x="201871" y="90488"/>
                </a:cubicBezTo>
                <a:cubicBezTo>
                  <a:pt x="201871" y="85394"/>
                  <a:pt x="197951" y="81756"/>
                  <a:pt x="193675" y="81756"/>
                </a:cubicBezTo>
                <a:close/>
                <a:moveTo>
                  <a:pt x="92074" y="81756"/>
                </a:moveTo>
                <a:cubicBezTo>
                  <a:pt x="87441" y="81756"/>
                  <a:pt x="83521" y="85394"/>
                  <a:pt x="83521" y="90488"/>
                </a:cubicBezTo>
                <a:cubicBezTo>
                  <a:pt x="83521" y="95217"/>
                  <a:pt x="87441" y="99219"/>
                  <a:pt x="92074" y="99219"/>
                </a:cubicBezTo>
                <a:cubicBezTo>
                  <a:pt x="96707" y="99219"/>
                  <a:pt x="100627" y="95217"/>
                  <a:pt x="100627" y="90488"/>
                </a:cubicBezTo>
                <a:cubicBezTo>
                  <a:pt x="100627" y="85394"/>
                  <a:pt x="96707" y="81756"/>
                  <a:pt x="92074" y="81756"/>
                </a:cubicBezTo>
                <a:close/>
                <a:moveTo>
                  <a:pt x="193675" y="73025"/>
                </a:moveTo>
                <a:cubicBezTo>
                  <a:pt x="202941" y="73025"/>
                  <a:pt x="210781" y="80665"/>
                  <a:pt x="210781" y="90488"/>
                </a:cubicBezTo>
                <a:cubicBezTo>
                  <a:pt x="210781" y="99946"/>
                  <a:pt x="202941" y="107586"/>
                  <a:pt x="193675" y="107586"/>
                </a:cubicBezTo>
                <a:cubicBezTo>
                  <a:pt x="184053" y="107586"/>
                  <a:pt x="176212" y="99946"/>
                  <a:pt x="176212" y="90488"/>
                </a:cubicBezTo>
                <a:cubicBezTo>
                  <a:pt x="176212" y="80665"/>
                  <a:pt x="184053" y="73025"/>
                  <a:pt x="193675" y="73025"/>
                </a:cubicBezTo>
                <a:close/>
                <a:moveTo>
                  <a:pt x="92074" y="73025"/>
                </a:moveTo>
                <a:cubicBezTo>
                  <a:pt x="101340" y="73025"/>
                  <a:pt x="109180" y="80665"/>
                  <a:pt x="109180" y="90488"/>
                </a:cubicBezTo>
                <a:cubicBezTo>
                  <a:pt x="109180" y="99946"/>
                  <a:pt x="101340" y="107586"/>
                  <a:pt x="92074" y="107586"/>
                </a:cubicBezTo>
                <a:cubicBezTo>
                  <a:pt x="82452" y="107586"/>
                  <a:pt x="74612" y="99946"/>
                  <a:pt x="74612" y="90488"/>
                </a:cubicBezTo>
                <a:cubicBezTo>
                  <a:pt x="74612" y="80665"/>
                  <a:pt x="82452" y="73025"/>
                  <a:pt x="92074" y="73025"/>
                </a:cubicBezTo>
                <a:close/>
                <a:moveTo>
                  <a:pt x="141900" y="53975"/>
                </a:moveTo>
                <a:cubicBezTo>
                  <a:pt x="144069" y="53975"/>
                  <a:pt x="146238" y="56144"/>
                  <a:pt x="146238" y="58675"/>
                </a:cubicBezTo>
                <a:lnTo>
                  <a:pt x="146238" y="61567"/>
                </a:lnTo>
                <a:cubicBezTo>
                  <a:pt x="152022" y="62651"/>
                  <a:pt x="156722" y="66266"/>
                  <a:pt x="158529" y="71689"/>
                </a:cubicBezTo>
                <a:cubicBezTo>
                  <a:pt x="159614" y="73858"/>
                  <a:pt x="158529" y="76389"/>
                  <a:pt x="156360" y="77473"/>
                </a:cubicBezTo>
                <a:cubicBezTo>
                  <a:pt x="154191" y="78196"/>
                  <a:pt x="151661" y="77112"/>
                  <a:pt x="150576" y="74943"/>
                </a:cubicBezTo>
                <a:cubicBezTo>
                  <a:pt x="149492" y="72050"/>
                  <a:pt x="145877" y="69520"/>
                  <a:pt x="141900" y="69520"/>
                </a:cubicBezTo>
                <a:cubicBezTo>
                  <a:pt x="136477" y="69520"/>
                  <a:pt x="132501" y="73497"/>
                  <a:pt x="132501" y="77835"/>
                </a:cubicBezTo>
                <a:cubicBezTo>
                  <a:pt x="132501" y="83257"/>
                  <a:pt x="135393" y="85788"/>
                  <a:pt x="141900" y="85788"/>
                </a:cubicBezTo>
                <a:cubicBezTo>
                  <a:pt x="153107" y="85788"/>
                  <a:pt x="159975" y="92657"/>
                  <a:pt x="159975" y="102779"/>
                </a:cubicBezTo>
                <a:cubicBezTo>
                  <a:pt x="159975" y="110732"/>
                  <a:pt x="154191" y="117239"/>
                  <a:pt x="146238" y="119047"/>
                </a:cubicBezTo>
                <a:lnTo>
                  <a:pt x="146238" y="122301"/>
                </a:lnTo>
                <a:cubicBezTo>
                  <a:pt x="146238" y="124470"/>
                  <a:pt x="144069" y="126639"/>
                  <a:pt x="141900" y="126639"/>
                </a:cubicBezTo>
                <a:cubicBezTo>
                  <a:pt x="139369" y="126639"/>
                  <a:pt x="137562" y="124470"/>
                  <a:pt x="137562" y="122301"/>
                </a:cubicBezTo>
                <a:lnTo>
                  <a:pt x="137562" y="119047"/>
                </a:lnTo>
                <a:cubicBezTo>
                  <a:pt x="131778" y="117962"/>
                  <a:pt x="127440" y="114347"/>
                  <a:pt x="125271" y="108925"/>
                </a:cubicBezTo>
                <a:cubicBezTo>
                  <a:pt x="124186" y="106756"/>
                  <a:pt x="125271" y="104225"/>
                  <a:pt x="127440" y="103502"/>
                </a:cubicBezTo>
                <a:cubicBezTo>
                  <a:pt x="129609" y="102417"/>
                  <a:pt x="132139" y="103502"/>
                  <a:pt x="132862" y="105671"/>
                </a:cubicBezTo>
                <a:cubicBezTo>
                  <a:pt x="134670" y="108925"/>
                  <a:pt x="138285" y="111094"/>
                  <a:pt x="141900" y="111094"/>
                </a:cubicBezTo>
                <a:cubicBezTo>
                  <a:pt x="146961" y="111094"/>
                  <a:pt x="151299" y="107479"/>
                  <a:pt x="151299" y="102779"/>
                </a:cubicBezTo>
                <a:cubicBezTo>
                  <a:pt x="151299" y="97356"/>
                  <a:pt x="148046" y="94464"/>
                  <a:pt x="141900" y="94464"/>
                </a:cubicBezTo>
                <a:cubicBezTo>
                  <a:pt x="128524" y="94464"/>
                  <a:pt x="123825" y="85788"/>
                  <a:pt x="123825" y="77835"/>
                </a:cubicBezTo>
                <a:cubicBezTo>
                  <a:pt x="123825" y="69881"/>
                  <a:pt x="129609" y="63374"/>
                  <a:pt x="137562" y="61567"/>
                </a:cubicBezTo>
                <a:lnTo>
                  <a:pt x="137562" y="58675"/>
                </a:lnTo>
                <a:cubicBezTo>
                  <a:pt x="137562" y="56144"/>
                  <a:pt x="139369" y="53975"/>
                  <a:pt x="141900" y="53975"/>
                </a:cubicBezTo>
                <a:close/>
                <a:moveTo>
                  <a:pt x="78003" y="37164"/>
                </a:moveTo>
                <a:cubicBezTo>
                  <a:pt x="76199" y="45753"/>
                  <a:pt x="69344" y="52553"/>
                  <a:pt x="60685" y="53984"/>
                </a:cubicBezTo>
                <a:lnTo>
                  <a:pt x="60685" y="126633"/>
                </a:lnTo>
                <a:cubicBezTo>
                  <a:pt x="69344" y="128422"/>
                  <a:pt x="76199" y="134864"/>
                  <a:pt x="78003" y="143453"/>
                </a:cubicBezTo>
                <a:lnTo>
                  <a:pt x="208973" y="143453"/>
                </a:lnTo>
                <a:cubicBezTo>
                  <a:pt x="210416" y="134864"/>
                  <a:pt x="217271" y="128422"/>
                  <a:pt x="225570" y="126633"/>
                </a:cubicBezTo>
                <a:lnTo>
                  <a:pt x="225570" y="53984"/>
                </a:lnTo>
                <a:cubicBezTo>
                  <a:pt x="217271" y="52553"/>
                  <a:pt x="210416" y="45753"/>
                  <a:pt x="208973" y="37164"/>
                </a:cubicBezTo>
                <a:lnTo>
                  <a:pt x="78003" y="37164"/>
                </a:lnTo>
                <a:close/>
                <a:moveTo>
                  <a:pt x="74035" y="28575"/>
                </a:moveTo>
                <a:lnTo>
                  <a:pt x="212581" y="28575"/>
                </a:lnTo>
                <a:cubicBezTo>
                  <a:pt x="215106" y="28575"/>
                  <a:pt x="216910" y="30722"/>
                  <a:pt x="216910" y="32869"/>
                </a:cubicBezTo>
                <a:cubicBezTo>
                  <a:pt x="216910" y="40027"/>
                  <a:pt x="222683" y="45753"/>
                  <a:pt x="229899" y="45753"/>
                </a:cubicBezTo>
                <a:cubicBezTo>
                  <a:pt x="232425" y="45753"/>
                  <a:pt x="234589" y="47542"/>
                  <a:pt x="234589" y="50405"/>
                </a:cubicBezTo>
                <a:lnTo>
                  <a:pt x="234589" y="130570"/>
                </a:lnTo>
                <a:cubicBezTo>
                  <a:pt x="234589" y="132717"/>
                  <a:pt x="232425" y="134864"/>
                  <a:pt x="229899" y="134864"/>
                </a:cubicBezTo>
                <a:cubicBezTo>
                  <a:pt x="222683" y="134864"/>
                  <a:pt x="216910" y="140590"/>
                  <a:pt x="216910" y="147748"/>
                </a:cubicBezTo>
                <a:cubicBezTo>
                  <a:pt x="216910" y="150253"/>
                  <a:pt x="215106" y="152042"/>
                  <a:pt x="212581" y="152042"/>
                </a:cubicBezTo>
                <a:lnTo>
                  <a:pt x="74035" y="152042"/>
                </a:lnTo>
                <a:cubicBezTo>
                  <a:pt x="71509" y="152042"/>
                  <a:pt x="69705" y="150253"/>
                  <a:pt x="69705" y="147748"/>
                </a:cubicBezTo>
                <a:cubicBezTo>
                  <a:pt x="69705" y="140590"/>
                  <a:pt x="63932" y="134864"/>
                  <a:pt x="56716" y="134864"/>
                </a:cubicBezTo>
                <a:cubicBezTo>
                  <a:pt x="54191" y="134864"/>
                  <a:pt x="52387" y="132717"/>
                  <a:pt x="52387" y="130570"/>
                </a:cubicBezTo>
                <a:lnTo>
                  <a:pt x="52387" y="50405"/>
                </a:lnTo>
                <a:cubicBezTo>
                  <a:pt x="52387" y="47542"/>
                  <a:pt x="54191" y="45753"/>
                  <a:pt x="56716" y="45753"/>
                </a:cubicBezTo>
                <a:cubicBezTo>
                  <a:pt x="63932" y="45753"/>
                  <a:pt x="69705" y="40027"/>
                  <a:pt x="69705" y="32869"/>
                </a:cubicBezTo>
                <a:cubicBezTo>
                  <a:pt x="69705" y="30722"/>
                  <a:pt x="71509" y="28575"/>
                  <a:pt x="74035" y="28575"/>
                </a:cubicBezTo>
                <a:close/>
                <a:moveTo>
                  <a:pt x="44682" y="8637"/>
                </a:moveTo>
                <a:cubicBezTo>
                  <a:pt x="37475" y="8637"/>
                  <a:pt x="31710" y="14395"/>
                  <a:pt x="31710" y="21593"/>
                </a:cubicBezTo>
                <a:lnTo>
                  <a:pt x="31710" y="173106"/>
                </a:lnTo>
                <a:lnTo>
                  <a:pt x="253680" y="173106"/>
                </a:lnTo>
                <a:lnTo>
                  <a:pt x="253680" y="21593"/>
                </a:lnTo>
                <a:cubicBezTo>
                  <a:pt x="253680" y="14395"/>
                  <a:pt x="248275" y="8637"/>
                  <a:pt x="241068" y="8637"/>
                </a:cubicBezTo>
                <a:lnTo>
                  <a:pt x="44682" y="8637"/>
                </a:lnTo>
                <a:close/>
                <a:moveTo>
                  <a:pt x="44682" y="0"/>
                </a:moveTo>
                <a:lnTo>
                  <a:pt x="241068" y="0"/>
                </a:lnTo>
                <a:cubicBezTo>
                  <a:pt x="252599" y="0"/>
                  <a:pt x="262688" y="9717"/>
                  <a:pt x="262688" y="21593"/>
                </a:cubicBezTo>
                <a:lnTo>
                  <a:pt x="262688" y="176705"/>
                </a:lnTo>
                <a:lnTo>
                  <a:pt x="285390" y="245083"/>
                </a:lnTo>
                <a:cubicBezTo>
                  <a:pt x="285390" y="245803"/>
                  <a:pt x="285390" y="246163"/>
                  <a:pt x="285390" y="246523"/>
                </a:cubicBezTo>
                <a:lnTo>
                  <a:pt x="285390" y="263797"/>
                </a:lnTo>
                <a:cubicBezTo>
                  <a:pt x="285390" y="275673"/>
                  <a:pt x="275661" y="285390"/>
                  <a:pt x="264130" y="285390"/>
                </a:cubicBezTo>
                <a:lnTo>
                  <a:pt x="21620" y="285390"/>
                </a:lnTo>
                <a:cubicBezTo>
                  <a:pt x="9729" y="285390"/>
                  <a:pt x="0" y="275673"/>
                  <a:pt x="0" y="263797"/>
                </a:cubicBezTo>
                <a:lnTo>
                  <a:pt x="0" y="246523"/>
                </a:lnTo>
                <a:cubicBezTo>
                  <a:pt x="0" y="246163"/>
                  <a:pt x="0" y="245803"/>
                  <a:pt x="0" y="245083"/>
                </a:cubicBezTo>
                <a:lnTo>
                  <a:pt x="23062" y="176705"/>
                </a:lnTo>
                <a:lnTo>
                  <a:pt x="23062" y="21593"/>
                </a:lnTo>
                <a:cubicBezTo>
                  <a:pt x="23062" y="9717"/>
                  <a:pt x="32791" y="0"/>
                  <a:pt x="446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49" name="Freeform 1002">
            <a:extLst>
              <a:ext uri="{FF2B5EF4-FFF2-40B4-BE49-F238E27FC236}">
                <a16:creationId xmlns:a16="http://schemas.microsoft.com/office/drawing/2014/main" id="{C5B2EB06-528D-4DD7-9D44-81AACAA4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3431" y="3350025"/>
            <a:ext cx="298701" cy="323893"/>
          </a:xfrm>
          <a:custGeom>
            <a:avLst/>
            <a:gdLst>
              <a:gd name="T0" fmla="*/ 176799 w 263164"/>
              <a:gd name="T1" fmla="*/ 265032 h 285391"/>
              <a:gd name="T2" fmla="*/ 169137 w 263164"/>
              <a:gd name="T3" fmla="*/ 267868 h 285391"/>
              <a:gd name="T4" fmla="*/ 87729 w 263164"/>
              <a:gd name="T5" fmla="*/ 261841 h 285391"/>
              <a:gd name="T6" fmla="*/ 93858 w 263164"/>
              <a:gd name="T7" fmla="*/ 267868 h 285391"/>
              <a:gd name="T8" fmla="*/ 86197 w 263164"/>
              <a:gd name="T9" fmla="*/ 265032 h 285391"/>
              <a:gd name="T10" fmla="*/ 136893 w 263164"/>
              <a:gd name="T11" fmla="*/ 266258 h 285391"/>
              <a:gd name="T12" fmla="*/ 132295 w 263164"/>
              <a:gd name="T13" fmla="*/ 261663 h 285391"/>
              <a:gd name="T14" fmla="*/ 50817 w 263164"/>
              <a:gd name="T15" fmla="*/ 278159 h 285391"/>
              <a:gd name="T16" fmla="*/ 221054 w 263164"/>
              <a:gd name="T17" fmla="*/ 251789 h 285391"/>
              <a:gd name="T18" fmla="*/ 135870 w 263164"/>
              <a:gd name="T19" fmla="*/ 146360 h 285391"/>
              <a:gd name="T20" fmla="*/ 146048 w 263164"/>
              <a:gd name="T21" fmla="*/ 165254 h 285391"/>
              <a:gd name="T22" fmla="*/ 122057 w 263164"/>
              <a:gd name="T23" fmla="*/ 165981 h 285391"/>
              <a:gd name="T24" fmla="*/ 135870 w 263164"/>
              <a:gd name="T25" fmla="*/ 207401 h 285391"/>
              <a:gd name="T26" fmla="*/ 127145 w 263164"/>
              <a:gd name="T27" fmla="*/ 210307 h 285391"/>
              <a:gd name="T28" fmla="*/ 116968 w 263164"/>
              <a:gd name="T29" fmla="*/ 191414 h 285391"/>
              <a:gd name="T30" fmla="*/ 140959 w 263164"/>
              <a:gd name="T31" fmla="*/ 191050 h 285391"/>
              <a:gd name="T32" fmla="*/ 127145 w 263164"/>
              <a:gd name="T33" fmla="*/ 149631 h 285391"/>
              <a:gd name="T34" fmla="*/ 132126 w 263164"/>
              <a:gd name="T35" fmla="*/ 136693 h 285391"/>
              <a:gd name="T36" fmla="*/ 174510 w 263164"/>
              <a:gd name="T37" fmla="*/ 178334 h 285391"/>
              <a:gd name="T38" fmla="*/ 183205 w 263164"/>
              <a:gd name="T39" fmla="*/ 178334 h 285391"/>
              <a:gd name="T40" fmla="*/ 132126 w 263164"/>
              <a:gd name="T41" fmla="*/ 127640 h 285391"/>
              <a:gd name="T42" fmla="*/ 43558 w 263164"/>
              <a:gd name="T43" fmla="*/ 243481 h 285391"/>
              <a:gd name="T44" fmla="*/ 196009 w 263164"/>
              <a:gd name="T45" fmla="*/ 101872 h 285391"/>
              <a:gd name="T46" fmla="*/ 132125 w 263164"/>
              <a:gd name="T47" fmla="*/ 101872 h 285391"/>
              <a:gd name="T48" fmla="*/ 68238 w 263164"/>
              <a:gd name="T49" fmla="*/ 101872 h 285391"/>
              <a:gd name="T50" fmla="*/ 225046 w 263164"/>
              <a:gd name="T51" fmla="*/ 110179 h 285391"/>
              <a:gd name="T52" fmla="*/ 255900 w 263164"/>
              <a:gd name="T53" fmla="*/ 84170 h 285391"/>
              <a:gd name="T54" fmla="*/ 136480 w 263164"/>
              <a:gd name="T55" fmla="*/ 85615 h 285391"/>
              <a:gd name="T56" fmla="*/ 192016 w 263164"/>
              <a:gd name="T57" fmla="*/ 85615 h 285391"/>
              <a:gd name="T58" fmla="*/ 72594 w 263164"/>
              <a:gd name="T59" fmla="*/ 84170 h 285391"/>
              <a:gd name="T60" fmla="*/ 103086 w 263164"/>
              <a:gd name="T61" fmla="*/ 110179 h 285391"/>
              <a:gd name="T62" fmla="*/ 72594 w 263164"/>
              <a:gd name="T63" fmla="*/ 84170 h 285391"/>
              <a:gd name="T64" fmla="*/ 33395 w 263164"/>
              <a:gd name="T65" fmla="*/ 110179 h 285391"/>
              <a:gd name="T66" fmla="*/ 63884 w 263164"/>
              <a:gd name="T67" fmla="*/ 84170 h 285391"/>
              <a:gd name="T68" fmla="*/ 199275 w 263164"/>
              <a:gd name="T69" fmla="*/ 75500 h 285391"/>
              <a:gd name="T70" fmla="*/ 185120 w 263164"/>
              <a:gd name="T71" fmla="*/ 43711 h 285391"/>
              <a:gd name="T72" fmla="*/ 189475 w 263164"/>
              <a:gd name="T73" fmla="*/ 75500 h 285391"/>
              <a:gd name="T74" fmla="*/ 88567 w 263164"/>
              <a:gd name="T75" fmla="*/ 43711 h 285391"/>
              <a:gd name="T76" fmla="*/ 127769 w 263164"/>
              <a:gd name="T77" fmla="*/ 43711 h 285391"/>
              <a:gd name="T78" fmla="*/ 13793 w 263164"/>
              <a:gd name="T79" fmla="*/ 75500 h 285391"/>
              <a:gd name="T80" fmla="*/ 41380 w 263164"/>
              <a:gd name="T81" fmla="*/ 43711 h 285391"/>
              <a:gd name="T82" fmla="*/ 132295 w 263164"/>
              <a:gd name="T83" fmla="*/ 26756 h 285391"/>
              <a:gd name="T84" fmla="*/ 50817 w 263164"/>
              <a:gd name="T85" fmla="*/ 9030 h 285391"/>
              <a:gd name="T86" fmla="*/ 221054 w 263164"/>
              <a:gd name="T87" fmla="*/ 35041 h 285391"/>
              <a:gd name="T88" fmla="*/ 50817 w 263164"/>
              <a:gd name="T89" fmla="*/ 9030 h 285391"/>
              <a:gd name="T90" fmla="*/ 229765 w 263164"/>
              <a:gd name="T91" fmla="*/ 16254 h 285391"/>
              <a:gd name="T92" fmla="*/ 264610 w 263164"/>
              <a:gd name="T93" fmla="*/ 79835 h 285391"/>
              <a:gd name="T94" fmla="*/ 229765 w 263164"/>
              <a:gd name="T95" fmla="*/ 118850 h 285391"/>
              <a:gd name="T96" fmla="*/ 50817 w 263164"/>
              <a:gd name="T97" fmla="*/ 286829 h 285391"/>
              <a:gd name="T98" fmla="*/ 33395 w 263164"/>
              <a:gd name="T99" fmla="*/ 118850 h 285391"/>
              <a:gd name="T100" fmla="*/ 1087 w 263164"/>
              <a:gd name="T101" fmla="*/ 76945 h 285391"/>
              <a:gd name="T102" fmla="*/ 50817 w 263164"/>
              <a:gd name="T103" fmla="*/ 0 h 2853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3164" h="285391">
                <a:moveTo>
                  <a:pt x="168212" y="260527"/>
                </a:moveTo>
                <a:cubicBezTo>
                  <a:pt x="169736" y="258763"/>
                  <a:pt x="173165" y="258763"/>
                  <a:pt x="174689" y="260527"/>
                </a:cubicBezTo>
                <a:cubicBezTo>
                  <a:pt x="175451" y="261233"/>
                  <a:pt x="175832" y="262291"/>
                  <a:pt x="175832" y="263702"/>
                </a:cubicBezTo>
                <a:cubicBezTo>
                  <a:pt x="175832" y="264760"/>
                  <a:pt x="175451" y="265819"/>
                  <a:pt x="174689" y="266524"/>
                </a:cubicBezTo>
                <a:cubicBezTo>
                  <a:pt x="173927" y="267583"/>
                  <a:pt x="172403" y="267935"/>
                  <a:pt x="171641" y="267935"/>
                </a:cubicBezTo>
                <a:cubicBezTo>
                  <a:pt x="170117" y="267935"/>
                  <a:pt x="168974" y="267583"/>
                  <a:pt x="168212" y="266524"/>
                </a:cubicBezTo>
                <a:cubicBezTo>
                  <a:pt x="167450" y="265819"/>
                  <a:pt x="166688" y="264760"/>
                  <a:pt x="166688" y="263702"/>
                </a:cubicBezTo>
                <a:cubicBezTo>
                  <a:pt x="166688" y="262291"/>
                  <a:pt x="167450" y="261233"/>
                  <a:pt x="168212" y="260527"/>
                </a:cubicBezTo>
                <a:close/>
                <a:moveTo>
                  <a:pt x="87249" y="260527"/>
                </a:moveTo>
                <a:cubicBezTo>
                  <a:pt x="88773" y="258763"/>
                  <a:pt x="91821" y="258763"/>
                  <a:pt x="93345" y="260527"/>
                </a:cubicBezTo>
                <a:cubicBezTo>
                  <a:pt x="94488" y="261233"/>
                  <a:pt x="94869" y="262291"/>
                  <a:pt x="94869" y="263702"/>
                </a:cubicBezTo>
                <a:cubicBezTo>
                  <a:pt x="94869" y="264760"/>
                  <a:pt x="94488" y="265819"/>
                  <a:pt x="93345" y="266524"/>
                </a:cubicBezTo>
                <a:cubicBezTo>
                  <a:pt x="92583" y="267583"/>
                  <a:pt x="91440" y="267935"/>
                  <a:pt x="90297" y="267935"/>
                </a:cubicBezTo>
                <a:cubicBezTo>
                  <a:pt x="89154" y="267935"/>
                  <a:pt x="88011" y="267583"/>
                  <a:pt x="87249" y="266524"/>
                </a:cubicBezTo>
                <a:cubicBezTo>
                  <a:pt x="86106" y="265819"/>
                  <a:pt x="85725" y="264760"/>
                  <a:pt x="85725" y="263702"/>
                </a:cubicBezTo>
                <a:cubicBezTo>
                  <a:pt x="85725" y="262291"/>
                  <a:pt x="86106" y="261233"/>
                  <a:pt x="87249" y="260527"/>
                </a:cubicBezTo>
                <a:close/>
                <a:moveTo>
                  <a:pt x="131572" y="260350"/>
                </a:moveTo>
                <a:cubicBezTo>
                  <a:pt x="134239" y="260350"/>
                  <a:pt x="136144" y="262255"/>
                  <a:pt x="136144" y="264922"/>
                </a:cubicBezTo>
                <a:cubicBezTo>
                  <a:pt x="136144" y="267208"/>
                  <a:pt x="134239" y="269494"/>
                  <a:pt x="131572" y="269494"/>
                </a:cubicBezTo>
                <a:cubicBezTo>
                  <a:pt x="129286" y="269494"/>
                  <a:pt x="127000" y="267208"/>
                  <a:pt x="127000" y="264922"/>
                </a:cubicBezTo>
                <a:cubicBezTo>
                  <a:pt x="127000" y="262255"/>
                  <a:pt x="129286" y="260350"/>
                  <a:pt x="131572" y="260350"/>
                </a:cubicBezTo>
                <a:close/>
                <a:moveTo>
                  <a:pt x="43319" y="250526"/>
                </a:moveTo>
                <a:lnTo>
                  <a:pt x="43319" y="269576"/>
                </a:lnTo>
                <a:cubicBezTo>
                  <a:pt x="43319" y="273529"/>
                  <a:pt x="46568" y="276764"/>
                  <a:pt x="50539" y="276764"/>
                </a:cubicBezTo>
                <a:lnTo>
                  <a:pt x="212625" y="276764"/>
                </a:lnTo>
                <a:cubicBezTo>
                  <a:pt x="216596" y="276764"/>
                  <a:pt x="219845" y="273529"/>
                  <a:pt x="219845" y="269576"/>
                </a:cubicBezTo>
                <a:lnTo>
                  <a:pt x="219845" y="250526"/>
                </a:lnTo>
                <a:lnTo>
                  <a:pt x="43319" y="250526"/>
                </a:lnTo>
                <a:close/>
                <a:moveTo>
                  <a:pt x="130788" y="141288"/>
                </a:moveTo>
                <a:cubicBezTo>
                  <a:pt x="133319" y="141288"/>
                  <a:pt x="135127" y="143457"/>
                  <a:pt x="135127" y="145626"/>
                </a:cubicBezTo>
                <a:lnTo>
                  <a:pt x="135127" y="148880"/>
                </a:lnTo>
                <a:cubicBezTo>
                  <a:pt x="140911" y="149964"/>
                  <a:pt x="145610" y="153580"/>
                  <a:pt x="147779" y="159002"/>
                </a:cubicBezTo>
                <a:cubicBezTo>
                  <a:pt x="148864" y="161171"/>
                  <a:pt x="147779" y="163702"/>
                  <a:pt x="145249" y="164425"/>
                </a:cubicBezTo>
                <a:cubicBezTo>
                  <a:pt x="143080" y="165509"/>
                  <a:pt x="140549" y="164425"/>
                  <a:pt x="139826" y="162256"/>
                </a:cubicBezTo>
                <a:cubicBezTo>
                  <a:pt x="138380" y="159002"/>
                  <a:pt x="134765" y="156833"/>
                  <a:pt x="130788" y="156833"/>
                </a:cubicBezTo>
                <a:cubicBezTo>
                  <a:pt x="125727" y="156833"/>
                  <a:pt x="121389" y="160448"/>
                  <a:pt x="121389" y="165148"/>
                </a:cubicBezTo>
                <a:cubicBezTo>
                  <a:pt x="121389" y="170571"/>
                  <a:pt x="124643" y="173101"/>
                  <a:pt x="130788" y="173101"/>
                </a:cubicBezTo>
                <a:cubicBezTo>
                  <a:pt x="141995" y="173101"/>
                  <a:pt x="148864" y="179970"/>
                  <a:pt x="148864" y="190092"/>
                </a:cubicBezTo>
                <a:cubicBezTo>
                  <a:pt x="148864" y="198045"/>
                  <a:pt x="143080" y="204552"/>
                  <a:pt x="135127" y="206360"/>
                </a:cubicBezTo>
                <a:lnTo>
                  <a:pt x="135127" y="209252"/>
                </a:lnTo>
                <a:cubicBezTo>
                  <a:pt x="135127" y="211783"/>
                  <a:pt x="133319" y="213952"/>
                  <a:pt x="130788" y="213952"/>
                </a:cubicBezTo>
                <a:cubicBezTo>
                  <a:pt x="128619" y="213952"/>
                  <a:pt x="126450" y="211783"/>
                  <a:pt x="126450" y="209252"/>
                </a:cubicBezTo>
                <a:lnTo>
                  <a:pt x="126450" y="206360"/>
                </a:lnTo>
                <a:cubicBezTo>
                  <a:pt x="121028" y="205276"/>
                  <a:pt x="116328" y="201660"/>
                  <a:pt x="114159" y="196238"/>
                </a:cubicBezTo>
                <a:cubicBezTo>
                  <a:pt x="113075" y="194069"/>
                  <a:pt x="114159" y="191538"/>
                  <a:pt x="116328" y="190454"/>
                </a:cubicBezTo>
                <a:cubicBezTo>
                  <a:pt x="118497" y="189731"/>
                  <a:pt x="121028" y="190815"/>
                  <a:pt x="122112" y="192623"/>
                </a:cubicBezTo>
                <a:cubicBezTo>
                  <a:pt x="123558" y="195876"/>
                  <a:pt x="127173" y="198407"/>
                  <a:pt x="130788" y="198407"/>
                </a:cubicBezTo>
                <a:cubicBezTo>
                  <a:pt x="136211" y="198407"/>
                  <a:pt x="140188" y="194430"/>
                  <a:pt x="140188" y="190092"/>
                </a:cubicBezTo>
                <a:cubicBezTo>
                  <a:pt x="140188" y="184669"/>
                  <a:pt x="136934" y="181777"/>
                  <a:pt x="130788" y="181777"/>
                </a:cubicBezTo>
                <a:cubicBezTo>
                  <a:pt x="117413" y="181777"/>
                  <a:pt x="112713" y="173101"/>
                  <a:pt x="112713" y="165148"/>
                </a:cubicBezTo>
                <a:cubicBezTo>
                  <a:pt x="112713" y="157195"/>
                  <a:pt x="118497" y="150688"/>
                  <a:pt x="126450" y="148880"/>
                </a:cubicBezTo>
                <a:lnTo>
                  <a:pt x="126450" y="145626"/>
                </a:lnTo>
                <a:cubicBezTo>
                  <a:pt x="126450" y="143457"/>
                  <a:pt x="128619" y="141288"/>
                  <a:pt x="130788" y="141288"/>
                </a:cubicBezTo>
                <a:close/>
                <a:moveTo>
                  <a:pt x="131403" y="136007"/>
                </a:moveTo>
                <a:cubicBezTo>
                  <a:pt x="108345" y="136007"/>
                  <a:pt x="89610" y="154382"/>
                  <a:pt x="89610" y="177440"/>
                </a:cubicBezTo>
                <a:cubicBezTo>
                  <a:pt x="89610" y="200498"/>
                  <a:pt x="108345" y="219593"/>
                  <a:pt x="131403" y="219593"/>
                </a:cubicBezTo>
                <a:cubicBezTo>
                  <a:pt x="154461" y="219593"/>
                  <a:pt x="173556" y="200498"/>
                  <a:pt x="173556" y="177440"/>
                </a:cubicBezTo>
                <a:cubicBezTo>
                  <a:pt x="173556" y="154382"/>
                  <a:pt x="154461" y="136007"/>
                  <a:pt x="131403" y="136007"/>
                </a:cubicBezTo>
                <a:close/>
                <a:moveTo>
                  <a:pt x="131403" y="127000"/>
                </a:moveTo>
                <a:cubicBezTo>
                  <a:pt x="159505" y="127000"/>
                  <a:pt x="182203" y="149698"/>
                  <a:pt x="182203" y="177440"/>
                </a:cubicBezTo>
                <a:cubicBezTo>
                  <a:pt x="182203" y="205542"/>
                  <a:pt x="159505" y="228240"/>
                  <a:pt x="131403" y="228240"/>
                </a:cubicBezTo>
                <a:cubicBezTo>
                  <a:pt x="103661" y="228240"/>
                  <a:pt x="80963" y="205542"/>
                  <a:pt x="80963" y="177440"/>
                </a:cubicBezTo>
                <a:cubicBezTo>
                  <a:pt x="80963" y="149698"/>
                  <a:pt x="103661" y="127000"/>
                  <a:pt x="131403" y="127000"/>
                </a:cubicBezTo>
                <a:close/>
                <a:moveTo>
                  <a:pt x="67866" y="101360"/>
                </a:moveTo>
                <a:cubicBezTo>
                  <a:pt x="62813" y="110346"/>
                  <a:pt x="53788" y="116816"/>
                  <a:pt x="43319" y="117894"/>
                </a:cubicBezTo>
                <a:lnTo>
                  <a:pt x="43319" y="242259"/>
                </a:lnTo>
                <a:lnTo>
                  <a:pt x="219845" y="242259"/>
                </a:lnTo>
                <a:lnTo>
                  <a:pt x="219845" y="117894"/>
                </a:lnTo>
                <a:cubicBezTo>
                  <a:pt x="209015" y="116816"/>
                  <a:pt x="199990" y="110346"/>
                  <a:pt x="194937" y="101360"/>
                </a:cubicBezTo>
                <a:cubicBezTo>
                  <a:pt x="189522" y="111784"/>
                  <a:pt x="178692" y="118254"/>
                  <a:pt x="166418" y="118254"/>
                </a:cubicBezTo>
                <a:lnTo>
                  <a:pt x="160281" y="118254"/>
                </a:lnTo>
                <a:cubicBezTo>
                  <a:pt x="148007" y="118254"/>
                  <a:pt x="137178" y="111784"/>
                  <a:pt x="131402" y="101360"/>
                </a:cubicBezTo>
                <a:cubicBezTo>
                  <a:pt x="125626" y="111784"/>
                  <a:pt x="114796" y="118254"/>
                  <a:pt x="102522" y="118254"/>
                </a:cubicBezTo>
                <a:lnTo>
                  <a:pt x="96746" y="118254"/>
                </a:lnTo>
                <a:cubicBezTo>
                  <a:pt x="84473" y="118254"/>
                  <a:pt x="73642" y="111784"/>
                  <a:pt x="67866" y="101360"/>
                </a:cubicBezTo>
                <a:close/>
                <a:moveTo>
                  <a:pt x="199629" y="83748"/>
                </a:moveTo>
                <a:lnTo>
                  <a:pt x="199629" y="85186"/>
                </a:lnTo>
                <a:cubicBezTo>
                  <a:pt x="199629" y="98844"/>
                  <a:pt x="210459" y="109627"/>
                  <a:pt x="223816" y="109627"/>
                </a:cubicBezTo>
                <a:lnTo>
                  <a:pt x="229953" y="109627"/>
                </a:lnTo>
                <a:cubicBezTo>
                  <a:pt x="243310" y="109627"/>
                  <a:pt x="254500" y="98844"/>
                  <a:pt x="254500" y="85186"/>
                </a:cubicBezTo>
                <a:lnTo>
                  <a:pt x="254500" y="83748"/>
                </a:lnTo>
                <a:lnTo>
                  <a:pt x="199629" y="83748"/>
                </a:lnTo>
                <a:close/>
                <a:moveTo>
                  <a:pt x="135734" y="83748"/>
                </a:moveTo>
                <a:lnTo>
                  <a:pt x="135734" y="85186"/>
                </a:lnTo>
                <a:cubicBezTo>
                  <a:pt x="135734" y="98844"/>
                  <a:pt x="146924" y="109627"/>
                  <a:pt x="160281" y="109627"/>
                </a:cubicBezTo>
                <a:lnTo>
                  <a:pt x="166418" y="109627"/>
                </a:lnTo>
                <a:cubicBezTo>
                  <a:pt x="179775" y="109627"/>
                  <a:pt x="190966" y="98844"/>
                  <a:pt x="190966" y="85186"/>
                </a:cubicBezTo>
                <a:lnTo>
                  <a:pt x="190966" y="83748"/>
                </a:lnTo>
                <a:lnTo>
                  <a:pt x="135734" y="83748"/>
                </a:lnTo>
                <a:close/>
                <a:moveTo>
                  <a:pt x="72198" y="83748"/>
                </a:moveTo>
                <a:lnTo>
                  <a:pt x="72198" y="85186"/>
                </a:lnTo>
                <a:cubicBezTo>
                  <a:pt x="72198" y="98844"/>
                  <a:pt x="83029" y="109627"/>
                  <a:pt x="96746" y="109627"/>
                </a:cubicBezTo>
                <a:lnTo>
                  <a:pt x="102522" y="109627"/>
                </a:lnTo>
                <a:cubicBezTo>
                  <a:pt x="115879" y="109627"/>
                  <a:pt x="127070" y="98844"/>
                  <a:pt x="127070" y="85186"/>
                </a:cubicBezTo>
                <a:lnTo>
                  <a:pt x="127070" y="83748"/>
                </a:lnTo>
                <a:lnTo>
                  <a:pt x="72198" y="83748"/>
                </a:lnTo>
                <a:close/>
                <a:moveTo>
                  <a:pt x="8664" y="83748"/>
                </a:moveTo>
                <a:lnTo>
                  <a:pt x="8664" y="85186"/>
                </a:lnTo>
                <a:cubicBezTo>
                  <a:pt x="8664" y="98844"/>
                  <a:pt x="19493" y="109627"/>
                  <a:pt x="33211" y="109627"/>
                </a:cubicBezTo>
                <a:lnTo>
                  <a:pt x="38626" y="109627"/>
                </a:lnTo>
                <a:cubicBezTo>
                  <a:pt x="52344" y="109627"/>
                  <a:pt x="63535" y="98844"/>
                  <a:pt x="63535" y="85186"/>
                </a:cubicBezTo>
                <a:lnTo>
                  <a:pt x="63535" y="83748"/>
                </a:lnTo>
                <a:lnTo>
                  <a:pt x="8664" y="83748"/>
                </a:lnTo>
                <a:close/>
                <a:moveTo>
                  <a:pt x="184107" y="43491"/>
                </a:moveTo>
                <a:lnTo>
                  <a:pt x="198185" y="75121"/>
                </a:lnTo>
                <a:lnTo>
                  <a:pt x="249447" y="75121"/>
                </a:lnTo>
                <a:lnTo>
                  <a:pt x="222011" y="43491"/>
                </a:lnTo>
                <a:lnTo>
                  <a:pt x="184107" y="43491"/>
                </a:lnTo>
                <a:close/>
                <a:moveTo>
                  <a:pt x="135734" y="43491"/>
                </a:moveTo>
                <a:lnTo>
                  <a:pt x="135734" y="75121"/>
                </a:lnTo>
                <a:lnTo>
                  <a:pt x="188439" y="75121"/>
                </a:lnTo>
                <a:lnTo>
                  <a:pt x="175082" y="43491"/>
                </a:lnTo>
                <a:lnTo>
                  <a:pt x="135734" y="43491"/>
                </a:lnTo>
                <a:close/>
                <a:moveTo>
                  <a:pt x="88083" y="43491"/>
                </a:moveTo>
                <a:lnTo>
                  <a:pt x="74364" y="75121"/>
                </a:lnTo>
                <a:lnTo>
                  <a:pt x="127070" y="75121"/>
                </a:lnTo>
                <a:lnTo>
                  <a:pt x="127070" y="43491"/>
                </a:lnTo>
                <a:lnTo>
                  <a:pt x="88083" y="43491"/>
                </a:lnTo>
                <a:close/>
                <a:moveTo>
                  <a:pt x="41153" y="43491"/>
                </a:moveTo>
                <a:lnTo>
                  <a:pt x="13717" y="75121"/>
                </a:lnTo>
                <a:lnTo>
                  <a:pt x="64979" y="75121"/>
                </a:lnTo>
                <a:lnTo>
                  <a:pt x="78696" y="43491"/>
                </a:lnTo>
                <a:lnTo>
                  <a:pt x="41153" y="43491"/>
                </a:lnTo>
                <a:close/>
                <a:moveTo>
                  <a:pt x="131572" y="17463"/>
                </a:moveTo>
                <a:cubicBezTo>
                  <a:pt x="134239" y="17463"/>
                  <a:pt x="136144" y="19661"/>
                  <a:pt x="136144" y="22225"/>
                </a:cubicBezTo>
                <a:cubicBezTo>
                  <a:pt x="136144" y="24423"/>
                  <a:pt x="134239" y="26621"/>
                  <a:pt x="131572" y="26621"/>
                </a:cubicBezTo>
                <a:cubicBezTo>
                  <a:pt x="129286" y="26621"/>
                  <a:pt x="127000" y="24423"/>
                  <a:pt x="127000" y="22225"/>
                </a:cubicBezTo>
                <a:cubicBezTo>
                  <a:pt x="127000" y="19661"/>
                  <a:pt x="129286" y="17463"/>
                  <a:pt x="131572" y="17463"/>
                </a:cubicBezTo>
                <a:close/>
                <a:moveTo>
                  <a:pt x="50539" y="8986"/>
                </a:moveTo>
                <a:cubicBezTo>
                  <a:pt x="46568" y="8986"/>
                  <a:pt x="43319" y="12221"/>
                  <a:pt x="43319" y="16174"/>
                </a:cubicBezTo>
                <a:lnTo>
                  <a:pt x="43319" y="34865"/>
                </a:lnTo>
                <a:lnTo>
                  <a:pt x="219845" y="34865"/>
                </a:lnTo>
                <a:lnTo>
                  <a:pt x="219845" y="16174"/>
                </a:lnTo>
                <a:cubicBezTo>
                  <a:pt x="219845" y="12221"/>
                  <a:pt x="216596" y="8986"/>
                  <a:pt x="212625" y="8986"/>
                </a:cubicBezTo>
                <a:lnTo>
                  <a:pt x="50539" y="8986"/>
                </a:lnTo>
                <a:close/>
                <a:moveTo>
                  <a:pt x="50539" y="0"/>
                </a:moveTo>
                <a:lnTo>
                  <a:pt x="212625" y="0"/>
                </a:lnTo>
                <a:cubicBezTo>
                  <a:pt x="221289" y="0"/>
                  <a:pt x="228509" y="7188"/>
                  <a:pt x="228509" y="16174"/>
                </a:cubicBezTo>
                <a:lnTo>
                  <a:pt x="228509" y="37381"/>
                </a:lnTo>
                <a:lnTo>
                  <a:pt x="262081" y="76559"/>
                </a:lnTo>
                <a:cubicBezTo>
                  <a:pt x="262803" y="77278"/>
                  <a:pt x="263164" y="78356"/>
                  <a:pt x="263164" y="79435"/>
                </a:cubicBezTo>
                <a:lnTo>
                  <a:pt x="263164" y="85186"/>
                </a:lnTo>
                <a:cubicBezTo>
                  <a:pt x="263164" y="103517"/>
                  <a:pt x="248003" y="118254"/>
                  <a:pt x="229953" y="118254"/>
                </a:cubicBezTo>
                <a:lnTo>
                  <a:pt x="228509" y="118254"/>
                </a:lnTo>
                <a:lnTo>
                  <a:pt x="228509" y="269576"/>
                </a:lnTo>
                <a:cubicBezTo>
                  <a:pt x="228509" y="278202"/>
                  <a:pt x="221289" y="285391"/>
                  <a:pt x="212625" y="285391"/>
                </a:cubicBezTo>
                <a:lnTo>
                  <a:pt x="50539" y="285391"/>
                </a:lnTo>
                <a:cubicBezTo>
                  <a:pt x="41875" y="285391"/>
                  <a:pt x="34655" y="278202"/>
                  <a:pt x="34655" y="269576"/>
                </a:cubicBezTo>
                <a:lnTo>
                  <a:pt x="34655" y="118254"/>
                </a:lnTo>
                <a:lnTo>
                  <a:pt x="33211" y="118254"/>
                </a:lnTo>
                <a:cubicBezTo>
                  <a:pt x="14800" y="118254"/>
                  <a:pt x="0" y="103517"/>
                  <a:pt x="0" y="85186"/>
                </a:cubicBezTo>
                <a:lnTo>
                  <a:pt x="0" y="79435"/>
                </a:lnTo>
                <a:cubicBezTo>
                  <a:pt x="0" y="78356"/>
                  <a:pt x="361" y="77278"/>
                  <a:pt x="1083" y="76559"/>
                </a:cubicBezTo>
                <a:lnTo>
                  <a:pt x="34655" y="37381"/>
                </a:lnTo>
                <a:lnTo>
                  <a:pt x="34655" y="16174"/>
                </a:lnTo>
                <a:cubicBezTo>
                  <a:pt x="34655" y="7188"/>
                  <a:pt x="41875" y="0"/>
                  <a:pt x="50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0B07E93D-82BE-4CB1-9AF4-315276DD7AC2}"/>
              </a:ext>
            </a:extLst>
          </p:cNvPr>
          <p:cNvSpPr txBox="1">
            <a:spLocks/>
          </p:cNvSpPr>
          <p:nvPr/>
        </p:nvSpPr>
        <p:spPr>
          <a:xfrm>
            <a:off x="0" y="1916318"/>
            <a:ext cx="9844591" cy="286502"/>
          </a:xfrm>
          <a:prstGeom prst="rect">
            <a:avLst/>
          </a:prstGeom>
        </p:spPr>
        <p:txBody>
          <a:bodyPr vert="horz" wrap="square" lIns="89738" tIns="44869" rIns="89738" bIns="4486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27"/>
              </a:lnSpc>
            </a:pPr>
            <a:r>
              <a:rPr lang="en-US" sz="181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Chartered Accountants that work or &amp; live between </a:t>
            </a:r>
            <a:r>
              <a:rPr lang="en-US" sz="1815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Apogbon</a:t>
            </a:r>
            <a:r>
              <a:rPr lang="en-US" sz="181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&amp; </a:t>
            </a:r>
            <a:r>
              <a:rPr lang="en-US" sz="1815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Jakande</a:t>
            </a:r>
            <a:r>
              <a:rPr lang="en-US" sz="181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Estate, Lekki</a:t>
            </a:r>
          </a:p>
        </p:txBody>
      </p:sp>
    </p:spTree>
    <p:extLst>
      <p:ext uri="{BB962C8B-B14F-4D97-AF65-F5344CB8AC3E}">
        <p14:creationId xmlns:p14="http://schemas.microsoft.com/office/powerpoint/2010/main" val="363998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863AA552-ED20-DC4B-9C90-53AAAFFC4510}"/>
              </a:ext>
            </a:extLst>
          </p:cNvPr>
          <p:cNvSpPr/>
          <p:nvPr/>
        </p:nvSpPr>
        <p:spPr>
          <a:xfrm rot="5400000">
            <a:off x="7623540" y="2000873"/>
            <a:ext cx="398059" cy="321449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CFBC0E58-90FE-8F4C-A8A0-0EF5FE4A9CE7}"/>
              </a:ext>
            </a:extLst>
          </p:cNvPr>
          <p:cNvSpPr/>
          <p:nvPr/>
        </p:nvSpPr>
        <p:spPr>
          <a:xfrm rot="5400000">
            <a:off x="7623541" y="2649448"/>
            <a:ext cx="398059" cy="321449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D4CFA082-C6BF-AF4F-A588-5CA6C2E772D3}"/>
              </a:ext>
            </a:extLst>
          </p:cNvPr>
          <p:cNvSpPr/>
          <p:nvPr/>
        </p:nvSpPr>
        <p:spPr>
          <a:xfrm rot="5400000">
            <a:off x="7623540" y="3298025"/>
            <a:ext cx="398059" cy="321449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5675657F-90CF-6649-AA74-F078FA8C6C55}"/>
              </a:ext>
            </a:extLst>
          </p:cNvPr>
          <p:cNvSpPr/>
          <p:nvPr/>
        </p:nvSpPr>
        <p:spPr>
          <a:xfrm rot="5400000">
            <a:off x="7623541" y="3946602"/>
            <a:ext cx="398059" cy="321449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B1BC0B19-4772-B943-9FDF-233D037AF2E3}"/>
              </a:ext>
            </a:extLst>
          </p:cNvPr>
          <p:cNvSpPr/>
          <p:nvPr/>
        </p:nvSpPr>
        <p:spPr>
          <a:xfrm rot="5400000">
            <a:off x="7623541" y="4595179"/>
            <a:ext cx="398059" cy="321449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F54FDC82-D32D-A64E-B40D-8BBC2D5D5540}"/>
              </a:ext>
            </a:extLst>
          </p:cNvPr>
          <p:cNvSpPr/>
          <p:nvPr/>
        </p:nvSpPr>
        <p:spPr>
          <a:xfrm rot="5400000">
            <a:off x="6821449" y="2804265"/>
            <a:ext cx="398059" cy="1610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633835F8-5475-354D-8264-FC1B3747A9D0}"/>
              </a:ext>
            </a:extLst>
          </p:cNvPr>
          <p:cNvSpPr/>
          <p:nvPr/>
        </p:nvSpPr>
        <p:spPr>
          <a:xfrm rot="5400000">
            <a:off x="6821450" y="4749993"/>
            <a:ext cx="398059" cy="1610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F71230AC-40E4-0A40-AFDE-AE87E0D1EA6D}"/>
              </a:ext>
            </a:extLst>
          </p:cNvPr>
          <p:cNvSpPr/>
          <p:nvPr/>
        </p:nvSpPr>
        <p:spPr>
          <a:xfrm rot="16200000">
            <a:off x="2036261" y="2001631"/>
            <a:ext cx="398059" cy="32155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8AF6D38C-730D-9D40-9ECE-3FCBA20438F0}"/>
              </a:ext>
            </a:extLst>
          </p:cNvPr>
          <p:cNvSpPr/>
          <p:nvPr/>
        </p:nvSpPr>
        <p:spPr>
          <a:xfrm rot="16200000">
            <a:off x="2036264" y="2650208"/>
            <a:ext cx="398059" cy="32155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D52505C6-7AD1-064A-BCC9-16B7AA064838}"/>
              </a:ext>
            </a:extLst>
          </p:cNvPr>
          <p:cNvSpPr/>
          <p:nvPr/>
        </p:nvSpPr>
        <p:spPr>
          <a:xfrm rot="16200000">
            <a:off x="2036261" y="3298784"/>
            <a:ext cx="398059" cy="32155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9DAEFF1A-6B04-2B42-BD5B-3B0A7ABF781F}"/>
              </a:ext>
            </a:extLst>
          </p:cNvPr>
          <p:cNvSpPr/>
          <p:nvPr/>
        </p:nvSpPr>
        <p:spPr>
          <a:xfrm rot="16200000">
            <a:off x="2036264" y="3947361"/>
            <a:ext cx="398059" cy="32155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953B2138-43FE-564C-8212-A19650121200}"/>
              </a:ext>
            </a:extLst>
          </p:cNvPr>
          <p:cNvSpPr/>
          <p:nvPr/>
        </p:nvSpPr>
        <p:spPr>
          <a:xfrm rot="16200000">
            <a:off x="2036264" y="4595938"/>
            <a:ext cx="398059" cy="32155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075525F-D6E9-4841-8BEC-7D71C5D27793}"/>
              </a:ext>
            </a:extLst>
          </p:cNvPr>
          <p:cNvSpPr/>
          <p:nvPr/>
        </p:nvSpPr>
        <p:spPr>
          <a:xfrm rot="16200000">
            <a:off x="2822073" y="2787440"/>
            <a:ext cx="398059" cy="16439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FC2520AB-31D4-9048-8CCC-F6ED66DB15EF}"/>
              </a:ext>
            </a:extLst>
          </p:cNvPr>
          <p:cNvSpPr/>
          <p:nvPr/>
        </p:nvSpPr>
        <p:spPr>
          <a:xfrm rot="16200000">
            <a:off x="2822073" y="4733170"/>
            <a:ext cx="398059" cy="16439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2FCDF8-D316-A849-BE18-AE1FD4612575}"/>
              </a:ext>
            </a:extLst>
          </p:cNvPr>
          <p:cNvSpPr txBox="1"/>
          <p:nvPr/>
        </p:nvSpPr>
        <p:spPr>
          <a:xfrm>
            <a:off x="3896513" y="3461684"/>
            <a:ext cx="2266967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Energy, Power, Oil &amp; Gas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A965F7-5D62-1B46-8B2F-47E0D79D57A5}"/>
              </a:ext>
            </a:extLst>
          </p:cNvPr>
          <p:cNvSpPr txBox="1"/>
          <p:nvPr/>
        </p:nvSpPr>
        <p:spPr>
          <a:xfrm>
            <a:off x="4013532" y="4110261"/>
            <a:ext cx="2032929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Professional Services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DD6479-8BC6-8E47-9ED2-E98B922F3871}"/>
              </a:ext>
            </a:extLst>
          </p:cNvPr>
          <p:cNvSpPr txBox="1"/>
          <p:nvPr/>
        </p:nvSpPr>
        <p:spPr>
          <a:xfrm>
            <a:off x="4497638" y="4758837"/>
            <a:ext cx="1064715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Insurance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F1F9B2-9F5A-624F-B4C9-ED32BCB40C3C}"/>
              </a:ext>
            </a:extLst>
          </p:cNvPr>
          <p:cNvSpPr txBox="1"/>
          <p:nvPr/>
        </p:nvSpPr>
        <p:spPr>
          <a:xfrm>
            <a:off x="4265203" y="5407414"/>
            <a:ext cx="1529586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Telco &amp; FinTech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997512-8508-394B-BFC0-15FA2D53176F}"/>
              </a:ext>
            </a:extLst>
          </p:cNvPr>
          <p:cNvSpPr txBox="1"/>
          <p:nvPr/>
        </p:nvSpPr>
        <p:spPr>
          <a:xfrm>
            <a:off x="3783501" y="5953348"/>
            <a:ext cx="2492990" cy="4985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Real Estate, Conglomerate</a:t>
            </a:r>
          </a:p>
          <a:p>
            <a:pPr algn="ctr"/>
            <a:r>
              <a:rPr lang="en-US" sz="132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Hospitality, Parastatals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0E83C4-C658-1649-BDE5-D3BEE8F0F2ED}"/>
              </a:ext>
            </a:extLst>
          </p:cNvPr>
          <p:cNvSpPr txBox="1"/>
          <p:nvPr/>
        </p:nvSpPr>
        <p:spPr>
          <a:xfrm>
            <a:off x="6743800" y="3461685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E1CA8D-3F9D-214E-9F2A-262C98C0D2FA}"/>
              </a:ext>
            </a:extLst>
          </p:cNvPr>
          <p:cNvSpPr txBox="1"/>
          <p:nvPr/>
        </p:nvSpPr>
        <p:spPr>
          <a:xfrm>
            <a:off x="6743800" y="5407414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D21EA0-CFC2-9F40-A00A-DFDB949C324E}"/>
              </a:ext>
            </a:extLst>
          </p:cNvPr>
          <p:cNvSpPr txBox="1"/>
          <p:nvPr/>
        </p:nvSpPr>
        <p:spPr>
          <a:xfrm>
            <a:off x="2257914" y="5407414"/>
            <a:ext cx="1526380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&gt;25 Companies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064B6C-6078-A349-9569-3F197776B9EB}"/>
              </a:ext>
            </a:extLst>
          </p:cNvPr>
          <p:cNvSpPr txBox="1"/>
          <p:nvPr/>
        </p:nvSpPr>
        <p:spPr>
          <a:xfrm>
            <a:off x="2240279" y="3461684"/>
            <a:ext cx="1561645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&gt; 25 Companies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2D0670-F3C3-BA49-B086-D85544CD8D19}"/>
              </a:ext>
            </a:extLst>
          </p:cNvPr>
          <p:cNvSpPr txBox="1"/>
          <p:nvPr/>
        </p:nvSpPr>
        <p:spPr>
          <a:xfrm>
            <a:off x="7257829" y="6054914"/>
            <a:ext cx="53251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75%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8019B4-E012-4944-A05D-7AB16B662E60}"/>
              </a:ext>
            </a:extLst>
          </p:cNvPr>
          <p:cNvSpPr txBox="1"/>
          <p:nvPr/>
        </p:nvSpPr>
        <p:spPr>
          <a:xfrm>
            <a:off x="6326660" y="4758838"/>
            <a:ext cx="538930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B5F643-371B-8C44-B1ED-26A949058EB5}"/>
              </a:ext>
            </a:extLst>
          </p:cNvPr>
          <p:cNvSpPr txBox="1"/>
          <p:nvPr/>
        </p:nvSpPr>
        <p:spPr>
          <a:xfrm>
            <a:off x="7031877" y="4107204"/>
            <a:ext cx="550151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65%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A87130-C17B-9F4F-8DE9-920FBA5C0C5A}"/>
              </a:ext>
            </a:extLst>
          </p:cNvPr>
          <p:cNvSpPr txBox="1"/>
          <p:nvPr/>
        </p:nvSpPr>
        <p:spPr>
          <a:xfrm>
            <a:off x="2745222" y="4110261"/>
            <a:ext cx="551754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85%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E13084-BEE5-7E4F-8547-A5C3720DC25F}"/>
              </a:ext>
            </a:extLst>
          </p:cNvPr>
          <p:cNvSpPr txBox="1"/>
          <p:nvPr/>
        </p:nvSpPr>
        <p:spPr>
          <a:xfrm>
            <a:off x="2476811" y="5724334"/>
            <a:ext cx="546945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90%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C0E8B0-D9A0-2A44-B0BE-2153FDF0FE1E}"/>
              </a:ext>
            </a:extLst>
          </p:cNvPr>
          <p:cNvSpPr txBox="1"/>
          <p:nvPr/>
        </p:nvSpPr>
        <p:spPr>
          <a:xfrm>
            <a:off x="3184854" y="4758837"/>
            <a:ext cx="538930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EBE445-C84C-2A40-AF04-7EF4EC22FB7B}"/>
              </a:ext>
            </a:extLst>
          </p:cNvPr>
          <p:cNvSpPr txBox="1"/>
          <p:nvPr/>
        </p:nvSpPr>
        <p:spPr>
          <a:xfrm>
            <a:off x="2715914" y="1309207"/>
            <a:ext cx="4626588" cy="47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76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TWO-OPTION COMPARISON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D7C497-1A0C-9242-8144-DEDB69B608CE}"/>
              </a:ext>
            </a:extLst>
          </p:cNvPr>
          <p:cNvSpPr txBox="1"/>
          <p:nvPr/>
        </p:nvSpPr>
        <p:spPr>
          <a:xfrm>
            <a:off x="3953361" y="1706471"/>
            <a:ext cx="2151679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90" spc="124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E02DE2-3D4E-AB4F-AD76-ED2A65FC1FA6}"/>
              </a:ext>
            </a:extLst>
          </p:cNvPr>
          <p:cNvSpPr txBox="1"/>
          <p:nvPr/>
        </p:nvSpPr>
        <p:spPr>
          <a:xfrm>
            <a:off x="7287331" y="1140286"/>
            <a:ext cx="1383712" cy="47333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476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ITEM 02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0BF015-35C8-8D41-AE91-3C4E99EB711A}"/>
              </a:ext>
            </a:extLst>
          </p:cNvPr>
          <p:cNvSpPr txBox="1"/>
          <p:nvPr/>
        </p:nvSpPr>
        <p:spPr>
          <a:xfrm>
            <a:off x="6028648" y="2263895"/>
            <a:ext cx="3587842" cy="47333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2476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ICAN Lagos &amp; District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BA7ED804-0DC5-5C42-A934-7156A8BB1D1E}"/>
              </a:ext>
            </a:extLst>
          </p:cNvPr>
          <p:cNvSpPr txBox="1">
            <a:spLocks/>
          </p:cNvSpPr>
          <p:nvPr/>
        </p:nvSpPr>
        <p:spPr>
          <a:xfrm>
            <a:off x="217899" y="1449113"/>
            <a:ext cx="3236420" cy="558880"/>
          </a:xfrm>
          <a:prstGeom prst="rect">
            <a:avLst/>
          </a:prstGeom>
        </p:spPr>
        <p:txBody>
          <a:bodyPr vert="horz" wrap="square" lIns="37729" tIns="18864" rIns="37729" bIns="1886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444"/>
              </a:lnSpc>
            </a:pPr>
            <a:r>
              <a:rPr lang="en-US" sz="99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 to go above and beyond traditional marketing by promoting environmental core values in the hope that consumers.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61530713-1952-7548-859C-6A0BA3327763}"/>
              </a:ext>
            </a:extLst>
          </p:cNvPr>
          <p:cNvSpPr txBox="1">
            <a:spLocks/>
          </p:cNvSpPr>
          <p:nvPr/>
        </p:nvSpPr>
        <p:spPr>
          <a:xfrm>
            <a:off x="6307779" y="1534867"/>
            <a:ext cx="3236420" cy="558880"/>
          </a:xfrm>
          <a:prstGeom prst="rect">
            <a:avLst/>
          </a:prstGeom>
        </p:spPr>
        <p:txBody>
          <a:bodyPr vert="horz" wrap="square" lIns="37729" tIns="18864" rIns="37729" bIns="1886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44"/>
              </a:lnSpc>
            </a:pPr>
            <a:r>
              <a:rPr lang="en-US" sz="99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 to go above and beyond traditional marketing by promoting environmental core values in the hope that consumers.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3B4E823-816B-614B-A963-E542A219B227}"/>
              </a:ext>
            </a:extLst>
          </p:cNvPr>
          <p:cNvSpPr txBox="1"/>
          <p:nvPr/>
        </p:nvSpPr>
        <p:spPr>
          <a:xfrm>
            <a:off x="4566896" y="2154152"/>
            <a:ext cx="811441" cy="6510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3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VS</a:t>
            </a:r>
          </a:p>
        </p:txBody>
      </p:sp>
      <p:sp>
        <p:nvSpPr>
          <p:cNvPr id="22" name="Round Same Side Corner Rectangle 11">
            <a:extLst>
              <a:ext uri="{FF2B5EF4-FFF2-40B4-BE49-F238E27FC236}">
                <a16:creationId xmlns:a16="http://schemas.microsoft.com/office/drawing/2014/main" id="{6148C6A3-0888-2C4F-1574-B01BE61F8AB9}"/>
              </a:ext>
            </a:extLst>
          </p:cNvPr>
          <p:cNvSpPr/>
          <p:nvPr/>
        </p:nvSpPr>
        <p:spPr>
          <a:xfrm rot="16200000">
            <a:off x="2099144" y="1400159"/>
            <a:ext cx="398059" cy="321557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3" name="Round Same Side Corner Rectangle 16">
            <a:extLst>
              <a:ext uri="{FF2B5EF4-FFF2-40B4-BE49-F238E27FC236}">
                <a16:creationId xmlns:a16="http://schemas.microsoft.com/office/drawing/2014/main" id="{72433189-F9CA-2D4E-BCD7-2CE2BC5BFCC4}"/>
              </a:ext>
            </a:extLst>
          </p:cNvPr>
          <p:cNvSpPr/>
          <p:nvPr/>
        </p:nvSpPr>
        <p:spPr>
          <a:xfrm rot="16200000">
            <a:off x="2884953" y="2196453"/>
            <a:ext cx="398059" cy="16439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4775A4-73CC-96DC-472F-54F29FE07221}"/>
              </a:ext>
            </a:extLst>
          </p:cNvPr>
          <p:cNvSpPr txBox="1"/>
          <p:nvPr/>
        </p:nvSpPr>
        <p:spPr>
          <a:xfrm>
            <a:off x="2496325" y="2852010"/>
            <a:ext cx="1175322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&gt;300 Banks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482BC-4BE7-1020-BE03-164B5F6B5640}"/>
              </a:ext>
            </a:extLst>
          </p:cNvPr>
          <p:cNvSpPr txBox="1"/>
          <p:nvPr/>
        </p:nvSpPr>
        <p:spPr>
          <a:xfrm>
            <a:off x="4730438" y="2794594"/>
            <a:ext cx="72487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Banks</a:t>
            </a:r>
          </a:p>
        </p:txBody>
      </p:sp>
      <p:sp>
        <p:nvSpPr>
          <p:cNvPr id="26" name="Round Same Side Corner Rectangle 1">
            <a:extLst>
              <a:ext uri="{FF2B5EF4-FFF2-40B4-BE49-F238E27FC236}">
                <a16:creationId xmlns:a16="http://schemas.microsoft.com/office/drawing/2014/main" id="{0CADFD8E-3224-5583-D000-BE1A5116CE83}"/>
              </a:ext>
            </a:extLst>
          </p:cNvPr>
          <p:cNvSpPr/>
          <p:nvPr/>
        </p:nvSpPr>
        <p:spPr>
          <a:xfrm rot="5400000">
            <a:off x="7686421" y="1350185"/>
            <a:ext cx="398059" cy="321449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7" name="Round Same Side Corner Rectangle 6">
            <a:extLst>
              <a:ext uri="{FF2B5EF4-FFF2-40B4-BE49-F238E27FC236}">
                <a16:creationId xmlns:a16="http://schemas.microsoft.com/office/drawing/2014/main" id="{DEBAC97A-51BA-2859-6BDA-A603D1516E20}"/>
              </a:ext>
            </a:extLst>
          </p:cNvPr>
          <p:cNvSpPr/>
          <p:nvPr/>
        </p:nvSpPr>
        <p:spPr>
          <a:xfrm rot="5400000">
            <a:off x="6884331" y="2153582"/>
            <a:ext cx="398059" cy="1610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830662-ADC3-D7D8-E8F1-4639F58F7097}"/>
              </a:ext>
            </a:extLst>
          </p:cNvPr>
          <p:cNvSpPr txBox="1"/>
          <p:nvPr/>
        </p:nvSpPr>
        <p:spPr>
          <a:xfrm>
            <a:off x="6594286" y="2819200"/>
            <a:ext cx="978153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&lt; 7 Banks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88B2D8-B2B1-DCB2-8CF7-0EBD14CC8ED5}"/>
              </a:ext>
            </a:extLst>
          </p:cNvPr>
          <p:cNvSpPr txBox="1"/>
          <p:nvPr/>
        </p:nvSpPr>
        <p:spPr>
          <a:xfrm>
            <a:off x="563344" y="2904934"/>
            <a:ext cx="1255473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  &gt;5,000 CAs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A73079-4B33-7015-787E-76BE53F14275}"/>
              </a:ext>
            </a:extLst>
          </p:cNvPr>
          <p:cNvSpPr txBox="1"/>
          <p:nvPr/>
        </p:nvSpPr>
        <p:spPr>
          <a:xfrm>
            <a:off x="578651" y="4150321"/>
            <a:ext cx="1184941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&gt;5,000 CAs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D7C4B-0B09-2FB0-0794-5551DFC9D878}"/>
              </a:ext>
            </a:extLst>
          </p:cNvPr>
          <p:cNvSpPr txBox="1"/>
          <p:nvPr/>
        </p:nvSpPr>
        <p:spPr>
          <a:xfrm>
            <a:off x="677958" y="4803333"/>
            <a:ext cx="1026242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&gt;500 CAs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F501DB-C755-73C5-B739-294DA897D6C0}"/>
              </a:ext>
            </a:extLst>
          </p:cNvPr>
          <p:cNvSpPr txBox="1"/>
          <p:nvPr/>
        </p:nvSpPr>
        <p:spPr>
          <a:xfrm>
            <a:off x="658000" y="5436237"/>
            <a:ext cx="1026243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&gt;500 CAs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65C9FE-2927-7EC6-9191-6895EEEC15CD}"/>
              </a:ext>
            </a:extLst>
          </p:cNvPr>
          <p:cNvSpPr txBox="1"/>
          <p:nvPr/>
        </p:nvSpPr>
        <p:spPr>
          <a:xfrm>
            <a:off x="658000" y="6056515"/>
            <a:ext cx="1026243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&gt;500 CAs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CA632A-0714-A866-E9F5-79F33EC14987}"/>
              </a:ext>
            </a:extLst>
          </p:cNvPr>
          <p:cNvSpPr txBox="1"/>
          <p:nvPr/>
        </p:nvSpPr>
        <p:spPr>
          <a:xfrm>
            <a:off x="8077200" y="2838521"/>
            <a:ext cx="1337226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&lt;15 members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408F30-62DE-CEFE-DF1A-E1FB149D52F2}"/>
              </a:ext>
            </a:extLst>
          </p:cNvPr>
          <p:cNvSpPr txBox="1"/>
          <p:nvPr/>
        </p:nvSpPr>
        <p:spPr>
          <a:xfrm>
            <a:off x="7979270" y="4154756"/>
            <a:ext cx="1393330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300 members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9CB4EE-9285-68AF-5F58-E946B58844AB}"/>
              </a:ext>
            </a:extLst>
          </p:cNvPr>
          <p:cNvSpPr txBox="1"/>
          <p:nvPr/>
        </p:nvSpPr>
        <p:spPr>
          <a:xfrm>
            <a:off x="8686800" y="3492912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4EF255-8AD8-FDCC-B832-4A502405D732}"/>
              </a:ext>
            </a:extLst>
          </p:cNvPr>
          <p:cNvSpPr txBox="1"/>
          <p:nvPr/>
        </p:nvSpPr>
        <p:spPr>
          <a:xfrm>
            <a:off x="8666842" y="4803333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0A27E4-0A0A-DF66-5BEB-982EC1B10B1C}"/>
              </a:ext>
            </a:extLst>
          </p:cNvPr>
          <p:cNvSpPr txBox="1"/>
          <p:nvPr/>
        </p:nvSpPr>
        <p:spPr>
          <a:xfrm>
            <a:off x="8661629" y="5427576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98143B-3D79-D652-3F9D-A454E0560DC1}"/>
              </a:ext>
            </a:extLst>
          </p:cNvPr>
          <p:cNvSpPr txBox="1"/>
          <p:nvPr/>
        </p:nvSpPr>
        <p:spPr>
          <a:xfrm>
            <a:off x="8666842" y="6102596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C74C9A-81B1-EA2B-2AE3-3BEF41EA71E4}"/>
              </a:ext>
            </a:extLst>
          </p:cNvPr>
          <p:cNvSpPr txBox="1"/>
          <p:nvPr/>
        </p:nvSpPr>
        <p:spPr>
          <a:xfrm>
            <a:off x="677958" y="3490506"/>
            <a:ext cx="1026242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&gt;500 CAs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218ED2-8E6F-ADC6-0DCC-A529CFA1EA41}"/>
              </a:ext>
            </a:extLst>
          </p:cNvPr>
          <p:cNvSpPr txBox="1"/>
          <p:nvPr/>
        </p:nvSpPr>
        <p:spPr>
          <a:xfrm>
            <a:off x="561289" y="2250838"/>
            <a:ext cx="3161443" cy="47333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2476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Industry Statistics</a:t>
            </a:r>
          </a:p>
        </p:txBody>
      </p:sp>
      <p:sp>
        <p:nvSpPr>
          <p:cNvPr id="65" name="Round Same Side Corner Rectangle 16">
            <a:extLst>
              <a:ext uri="{FF2B5EF4-FFF2-40B4-BE49-F238E27FC236}">
                <a16:creationId xmlns:a16="http://schemas.microsoft.com/office/drawing/2014/main" id="{64AD1E78-303F-4534-ABEC-40F9E8590788}"/>
              </a:ext>
            </a:extLst>
          </p:cNvPr>
          <p:cNvSpPr/>
          <p:nvPr/>
        </p:nvSpPr>
        <p:spPr>
          <a:xfrm rot="16200000">
            <a:off x="2865193" y="3415653"/>
            <a:ext cx="398059" cy="16439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66" name="Round Same Side Corner Rectangle 16">
            <a:extLst>
              <a:ext uri="{FF2B5EF4-FFF2-40B4-BE49-F238E27FC236}">
                <a16:creationId xmlns:a16="http://schemas.microsoft.com/office/drawing/2014/main" id="{B98B425D-2F77-F06D-E58A-A3B6FC07B8C5}"/>
              </a:ext>
            </a:extLst>
          </p:cNvPr>
          <p:cNvSpPr/>
          <p:nvPr/>
        </p:nvSpPr>
        <p:spPr>
          <a:xfrm rot="16200000">
            <a:off x="2832752" y="4084393"/>
            <a:ext cx="398059" cy="16439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67" name="Round Same Side Corner Rectangle 16">
            <a:extLst>
              <a:ext uri="{FF2B5EF4-FFF2-40B4-BE49-F238E27FC236}">
                <a16:creationId xmlns:a16="http://schemas.microsoft.com/office/drawing/2014/main" id="{B45EC8F5-C510-9C65-7A1E-C09E6DA1C3EA}"/>
              </a:ext>
            </a:extLst>
          </p:cNvPr>
          <p:cNvSpPr/>
          <p:nvPr/>
        </p:nvSpPr>
        <p:spPr>
          <a:xfrm rot="16200000">
            <a:off x="2832749" y="5379793"/>
            <a:ext cx="398059" cy="16439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71" name="Round Same Side Corner Rectangle 6">
            <a:extLst>
              <a:ext uri="{FF2B5EF4-FFF2-40B4-BE49-F238E27FC236}">
                <a16:creationId xmlns:a16="http://schemas.microsoft.com/office/drawing/2014/main" id="{6B85FD1E-FD0A-AB67-729D-2874D5BD5DED}"/>
              </a:ext>
            </a:extLst>
          </p:cNvPr>
          <p:cNvSpPr/>
          <p:nvPr/>
        </p:nvSpPr>
        <p:spPr>
          <a:xfrm rot="5400000">
            <a:off x="6844415" y="3432475"/>
            <a:ext cx="398059" cy="1610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72" name="Round Same Side Corner Rectangle 6">
            <a:extLst>
              <a:ext uri="{FF2B5EF4-FFF2-40B4-BE49-F238E27FC236}">
                <a16:creationId xmlns:a16="http://schemas.microsoft.com/office/drawing/2014/main" id="{6EB7D536-FDED-7937-F3F1-D8BE18629430}"/>
              </a:ext>
            </a:extLst>
          </p:cNvPr>
          <p:cNvSpPr/>
          <p:nvPr/>
        </p:nvSpPr>
        <p:spPr>
          <a:xfrm rot="5400000">
            <a:off x="6844415" y="4101216"/>
            <a:ext cx="398059" cy="1610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73" name="Round Same Side Corner Rectangle 6">
            <a:extLst>
              <a:ext uri="{FF2B5EF4-FFF2-40B4-BE49-F238E27FC236}">
                <a16:creationId xmlns:a16="http://schemas.microsoft.com/office/drawing/2014/main" id="{92DF68C8-E13A-B853-00C9-217FD76E724A}"/>
              </a:ext>
            </a:extLst>
          </p:cNvPr>
          <p:cNvSpPr/>
          <p:nvPr/>
        </p:nvSpPr>
        <p:spPr>
          <a:xfrm rot="5400000">
            <a:off x="6844415" y="5396617"/>
            <a:ext cx="398059" cy="1610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ED36D9-C1DD-9A77-7BE5-375FFCED038B}"/>
              </a:ext>
            </a:extLst>
          </p:cNvPr>
          <p:cNvSpPr txBox="1"/>
          <p:nvPr/>
        </p:nvSpPr>
        <p:spPr>
          <a:xfrm>
            <a:off x="6789144" y="4783354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FAC902-CD67-5D32-0DAB-F88AAEA8FE10}"/>
              </a:ext>
            </a:extLst>
          </p:cNvPr>
          <p:cNvSpPr txBox="1"/>
          <p:nvPr/>
        </p:nvSpPr>
        <p:spPr>
          <a:xfrm>
            <a:off x="7048600" y="5712214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4EDED6-F564-860D-E22D-63DB1DE55E1D}"/>
              </a:ext>
            </a:extLst>
          </p:cNvPr>
          <p:cNvSpPr txBox="1"/>
          <p:nvPr/>
        </p:nvSpPr>
        <p:spPr>
          <a:xfrm>
            <a:off x="6805656" y="6053071"/>
            <a:ext cx="553358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115AD1-61AD-E598-E89C-755E7F1983A9}"/>
              </a:ext>
            </a:extLst>
          </p:cNvPr>
          <p:cNvSpPr txBox="1"/>
          <p:nvPr/>
        </p:nvSpPr>
        <p:spPr>
          <a:xfrm>
            <a:off x="6559789" y="4141887"/>
            <a:ext cx="1005403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&lt; 75 firms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02213AF-C9FF-3EDC-702E-37BA634FDA2C}"/>
              </a:ext>
            </a:extLst>
          </p:cNvPr>
          <p:cNvSpPr txBox="1"/>
          <p:nvPr/>
        </p:nvSpPr>
        <p:spPr>
          <a:xfrm>
            <a:off x="2508027" y="4150434"/>
            <a:ext cx="1120821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&gt; 200 firms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4E23115-0EB7-D945-3876-367E0C2F62BC}"/>
              </a:ext>
            </a:extLst>
          </p:cNvPr>
          <p:cNvSpPr txBox="1"/>
          <p:nvPr/>
        </p:nvSpPr>
        <p:spPr>
          <a:xfrm>
            <a:off x="2269934" y="4773944"/>
            <a:ext cx="1500732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&gt;25 companies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25C65E-91A5-9DB4-5AD5-490DCFF735BE}"/>
              </a:ext>
            </a:extLst>
          </p:cNvPr>
          <p:cNvSpPr txBox="1"/>
          <p:nvPr/>
        </p:nvSpPr>
        <p:spPr>
          <a:xfrm>
            <a:off x="2803296" y="6068545"/>
            <a:ext cx="561372" cy="2954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20" b="1" dirty="0">
                <a:latin typeface="Poppins" pitchFamily="2" charset="77"/>
                <a:ea typeface="League Spartan" charset="0"/>
                <a:cs typeface="Poppins" pitchFamily="2" charset="77"/>
              </a:rPr>
              <a:t>&gt;100</a:t>
            </a:r>
          </a:p>
        </p:txBody>
      </p:sp>
    </p:spTree>
    <p:extLst>
      <p:ext uri="{BB962C8B-B14F-4D97-AF65-F5344CB8AC3E}">
        <p14:creationId xmlns:p14="http://schemas.microsoft.com/office/powerpoint/2010/main" val="271825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54724"/>
            <a:ext cx="7299960" cy="1054315"/>
          </a:xfrm>
        </p:spPr>
        <p:txBody>
          <a:bodyPr/>
          <a:lstStyle/>
          <a:p>
            <a:pPr algn="ctr"/>
            <a:r>
              <a:rPr lang="en-GB" alt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Way forward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1295400"/>
            <a:ext cx="9738360" cy="5561229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NG" sz="24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Align actions and decisions: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it took our District 56 years to grow financial membership to slightly over 500. 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Having a shared vision helps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us to team up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and align actions and decisions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 have additional 500 financial membership in one year effective from today.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This ensures that everyone is working towards the same objective, which can improve productivity and effectiveness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as we work toward achieving 1,000 financial membership in one year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NG" sz="20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NG" sz="24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Promotes innovation and creativity: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Members are being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encourage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 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 think creatively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bring up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innovative solutions and new ways of working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together</a:t>
            </a: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Hence, we will create FOUR cardinal 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ategories 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along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industry line namely: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anking &amp; Insurance;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nergy, Oil &amp; Gas, conglomerate &amp; manufacturing;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tate parastatals, hospitality, </a:t>
            </a:r>
            <a:r>
              <a:rPr lang="en-US" sz="24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medicare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2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elco &amp; Fintech, Media, Real Estate &amp; Professional Services.</a:t>
            </a:r>
            <a:endParaRPr lang="en-NG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NG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NG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4202D6-9B8A-AED1-9603-87ECE4E1EE58}"/>
              </a:ext>
            </a:extLst>
          </p:cNvPr>
          <p:cNvSpPr/>
          <p:nvPr/>
        </p:nvSpPr>
        <p:spPr>
          <a:xfrm>
            <a:off x="5791200" y="76200"/>
            <a:ext cx="1524000" cy="457200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NG" noProof="0" dirty="0"/>
          </a:p>
        </p:txBody>
      </p:sp>
    </p:spTree>
    <p:extLst>
      <p:ext uri="{BB962C8B-B14F-4D97-AF65-F5344CB8AC3E}">
        <p14:creationId xmlns:p14="http://schemas.microsoft.com/office/powerpoint/2010/main" val="285588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28600"/>
            <a:ext cx="7299960" cy="980440"/>
          </a:xfrm>
        </p:spPr>
        <p:txBody>
          <a:bodyPr/>
          <a:lstStyle/>
          <a:p>
            <a:pPr algn="ctr"/>
            <a:r>
              <a:rPr lang="en-GB" alt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Way forward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1381761"/>
            <a:ext cx="9534879" cy="556122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Speak Up for</a:t>
            </a:r>
            <a:r>
              <a:rPr lang="en-NG" sz="2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clarity</a:t>
            </a:r>
            <a:r>
              <a:rPr lang="en-NG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Members are encouraged to always</a:t>
            </a: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457200" indent="-457200"/>
            <a:r>
              <a:rPr lang="en-US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Speak up RESPECTFULLY</a:t>
            </a:r>
          </a:p>
          <a:p>
            <a:pPr marL="457200" indent="-457200"/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Speak up PROFESSIONALLY</a:t>
            </a:r>
          </a:p>
          <a:p>
            <a:pPr marL="457200" indent="-457200"/>
            <a:r>
              <a:rPr lang="en-US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Speak up HUMBLY</a:t>
            </a:r>
            <a:r>
              <a:rPr lang="en-NG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NG" sz="2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NG" sz="2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Thursday Happy Hour</a:t>
            </a:r>
            <a:r>
              <a:rPr lang="en-NG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Lagos is the busiest city in West Africa and we are the professionals making it happening. Hence, we need to unwind and relax under a friendly atmosphere every Thursday of the Members General Meeting</a:t>
            </a:r>
            <a:endParaRPr lang="en-NG" sz="2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04A1-30EA-482C-AE0A-8A410F1A358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FFE7351-1E7C-CDFE-F2C7-B2296BA1A020}"/>
              </a:ext>
            </a:extLst>
          </p:cNvPr>
          <p:cNvSpPr/>
          <p:nvPr/>
        </p:nvSpPr>
        <p:spPr>
          <a:xfrm>
            <a:off x="5791200" y="152400"/>
            <a:ext cx="1524000" cy="457200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NG" noProof="0" dirty="0"/>
          </a:p>
        </p:txBody>
      </p:sp>
    </p:spTree>
    <p:extLst>
      <p:ext uri="{BB962C8B-B14F-4D97-AF65-F5344CB8AC3E}">
        <p14:creationId xmlns:p14="http://schemas.microsoft.com/office/powerpoint/2010/main" val="398239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997696" cy="1327045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TRAINING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7795" indent="-3183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73531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82943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92355" indent="-2547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9138EB3-99DB-47B0-887B-CDE0F9D2937E}" type="slidenum">
              <a:rPr lang="en-GB" altLang="en-US" smtClean="0">
                <a:solidFill>
                  <a:srgbClr val="FFFFFF"/>
                </a:solidFill>
                <a:latin typeface="Palatino Linotype" pitchFamily="18" charset="0"/>
              </a:rPr>
              <a:pPr/>
              <a:t>9</a:t>
            </a:fld>
            <a:endParaRPr lang="en-GB" altLang="en-US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72E72-5596-F0DA-4641-D9AABA1A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17" y="1219200"/>
            <a:ext cx="30670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7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CRIPTOR" val="Business Unit"/>
  <p:tag name="FOOTERHEIGHT" val="550"/>
  <p:tag name="HORIZONTALTOCTYPE" val="Header TOC"/>
  <p:tag name="PRESENTATIONDISCLAIMER" val="No Disclaimer"/>
  <p:tag name="SHOWPRESENTATIONDISCLAIMER" val="No"/>
  <p:tag name="SMRTDOCUMENTTYPE" val="2"/>
  <p:tag name="TABLEDEFAULTFONTSIZE" val="18"/>
  <p:tag name="TABLEHEADERFONTSIZE" val="20"/>
  <p:tag name="TABLESTYLEID" val="{74ED0A72-4B8E-423B-AE2F-120ADE3C16FB}"/>
  <p:tag name="TOCAPPENDIXTEXT" val="Appendices"/>
  <p:tag name="TOCPAGETEXT}{@TOCPAGELANGUAGETEXT" val="Page"/>
  <p:tag name="TOCSECTIONTEXT" val=" "/>
  <p:tag name="GRIDON" val="No"/>
  <p:tag name="PICTURE" val="A Bridge in Lucerne"/>
  <p:tag name="TOCAGENDALANGUAGETEXT" val="Agenda"/>
  <p:tag name="TOCPAGELANGUAGETEXT" val="Page"/>
  <p:tag name="TOCTEXT" val="Table of Contents"/>
  <p:tag name="SMARTTOCSLIDENUMBER" val="2"/>
  <p:tag name="TITLE" val="Audit Committee Presentation"/>
  <p:tag name="SMARTTOCSTYLE" val="Presentation Agenda"/>
  <p:tag name="SMARTTOCHYPERLINK" val="YES"/>
  <p:tag name="SHOW DRAFT STAMP" val="NO"/>
  <p:tag name="SHOW DATE FILEPATH" val="NO"/>
  <p:tag name="PRESENTATION THEME COLOR" val="PwC Burgundy"/>
  <p:tag name="HASFRONTIMAGE" val="YES"/>
  <p:tag name="LANGUAGE" val="English (UK)"/>
  <p:tag name="SUBTITLE" val="Audit Committee and Corporate Governance"/>
  <p:tag name="REPORT DATE" val="25 May 2016"/>
  <p:tag name="DRAFT STAMP" val="Draft"/>
  <p:tag name="BUSINESSUNITCOVERTEXT" val="Advisory"/>
  <p:tag name="CONFIDENTIALITY STAMP" val="Strictly Private and Confidential"/>
  <p:tag name="TOCPAGETEXT" val="Page"/>
  <p:tag name="PRESGUID" val="d7f384e8-24e6-41dd-adee-769faae281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 STANDARD" val="dfackjbvpio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" val=";kdj;oiajcp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 STANDARD" val="dfackjbvpio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" val=";kdj;oiajcp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heme/theme1.xml><?xml version="1.0" encoding="utf-8"?>
<a:theme xmlns:a="http://schemas.openxmlformats.org/drawingml/2006/main" name="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690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690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27390</TotalTime>
  <Words>895</Words>
  <Application>Microsoft Office PowerPoint</Application>
  <PresentationFormat>Custom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Century Gothic</vt:lpstr>
      <vt:lpstr>Georgia</vt:lpstr>
      <vt:lpstr>Lato Light</vt:lpstr>
      <vt:lpstr>Open Sans</vt:lpstr>
      <vt:lpstr>Palatino Linotype</vt:lpstr>
      <vt:lpstr>Poppins</vt:lpstr>
      <vt:lpstr>Poppins Light</vt:lpstr>
      <vt:lpstr>Times New Roman</vt:lpstr>
      <vt:lpstr>Verdana</vt:lpstr>
      <vt:lpstr>Wingdings</vt:lpstr>
      <vt:lpstr>Presentation</vt:lpstr>
      <vt:lpstr>1_Presentation</vt:lpstr>
      <vt:lpstr>Internal funds raising</vt:lpstr>
      <vt:lpstr>Table of Content</vt:lpstr>
      <vt:lpstr>MEMBERS</vt:lpstr>
      <vt:lpstr>PowerPoint Presentation</vt:lpstr>
      <vt:lpstr>PowerPoint Presentation</vt:lpstr>
      <vt:lpstr>PowerPoint Presentation</vt:lpstr>
      <vt:lpstr>Way forward </vt:lpstr>
      <vt:lpstr>Way forward </vt:lpstr>
      <vt:lpstr>TRAINING</vt:lpstr>
      <vt:lpstr>Way forward </vt:lpstr>
      <vt:lpstr>Way forward </vt:lpstr>
      <vt:lpstr>EVENT</vt:lpstr>
      <vt:lpstr>Examples </vt:lpstr>
      <vt:lpstr>Examples </vt:lpstr>
      <vt:lpstr>Summary</vt:lpstr>
      <vt:lpstr>Thank You 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Zenith Bank Plc</dc:title>
  <dc:creator>Windows User</dc:creator>
  <dc:description>Presentation</dc:description>
  <cp:lastModifiedBy>Dr. Olumide Adedeji</cp:lastModifiedBy>
  <cp:revision>762</cp:revision>
  <cp:lastPrinted>2016-05-25T11:32:19Z</cp:lastPrinted>
  <dcterms:created xsi:type="dcterms:W3CDTF">2013-05-24T09:14:16Z</dcterms:created>
  <dcterms:modified xsi:type="dcterms:W3CDTF">2023-05-14T09:24:57Z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Presentation Template Version">
    <vt:lpwstr>20110204v2</vt:lpwstr>
  </property>
</Properties>
</file>